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62E5C5-4507-4C5A-90F9-7F697E4EE26C}" v="1" dt="2022-08-20T14:29:48.81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>
        <p:scale>
          <a:sx n="90" d="100"/>
          <a:sy n="90" d="100"/>
        </p:scale>
        <p:origin x="974" y="-24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Rettedal Westlake" userId="6f63cc60-cb5e-4c0c-80c6-2ae3ef120f41" providerId="ADAL" clId="{2762E5C5-4507-4C5A-90F9-7F697E4EE26C}"/>
    <pc:docChg chg="custSel modSld">
      <pc:chgData name="Mari Rettedal Westlake" userId="6f63cc60-cb5e-4c0c-80c6-2ae3ef120f41" providerId="ADAL" clId="{2762E5C5-4507-4C5A-90F9-7F697E4EE26C}" dt="2022-08-20T14:31:00.364" v="639" actId="20577"/>
      <pc:docMkLst>
        <pc:docMk/>
      </pc:docMkLst>
      <pc:sldChg chg="modSp mod">
        <pc:chgData name="Mari Rettedal Westlake" userId="6f63cc60-cb5e-4c0c-80c6-2ae3ef120f41" providerId="ADAL" clId="{2762E5C5-4507-4C5A-90F9-7F697E4EE26C}" dt="2022-08-20T14:31:00.364" v="639" actId="20577"/>
        <pc:sldMkLst>
          <pc:docMk/>
          <pc:sldMk cId="0" sldId="256"/>
        </pc:sldMkLst>
        <pc:spChg chg="mod">
          <ac:chgData name="Mari Rettedal Westlake" userId="6f63cc60-cb5e-4c0c-80c6-2ae3ef120f41" providerId="ADAL" clId="{2762E5C5-4507-4C5A-90F9-7F697E4EE26C}" dt="2022-08-20T14:31:00.364" v="639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Mari Rettedal Westlake" userId="6f63cc60-cb5e-4c0c-80c6-2ae3ef120f41" providerId="ADAL" clId="{2762E5C5-4507-4C5A-90F9-7F697E4EE26C}" dt="2022-08-20T14:11:53.023" v="11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Mari Rettedal Westlake" userId="6f63cc60-cb5e-4c0c-80c6-2ae3ef120f41" providerId="ADAL" clId="{2762E5C5-4507-4C5A-90F9-7F697E4EE26C}" dt="2022-08-20T14:26:27.019" v="395" actId="14100"/>
          <ac:spMkLst>
            <pc:docMk/>
            <pc:sldMk cId="0" sldId="256"/>
            <ac:spMk id="5" creationId="{00000000-0000-0000-0000-000000000000}"/>
          </ac:spMkLst>
        </pc:spChg>
        <pc:spChg chg="mod">
          <ac:chgData name="Mari Rettedal Westlake" userId="6f63cc60-cb5e-4c0c-80c6-2ae3ef120f41" providerId="ADAL" clId="{2762E5C5-4507-4C5A-90F9-7F697E4EE26C}" dt="2022-08-20T14:23:45.111" v="33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Mari Rettedal Westlake" userId="6f63cc60-cb5e-4c0c-80c6-2ae3ef120f41" providerId="ADAL" clId="{2762E5C5-4507-4C5A-90F9-7F697E4EE26C}" dt="2022-08-20T14:17:40.595" v="216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Mari Rettedal Westlake" userId="6f63cc60-cb5e-4c0c-80c6-2ae3ef120f41" providerId="ADAL" clId="{2762E5C5-4507-4C5A-90F9-7F697E4EE26C}" dt="2022-08-20T14:13:47.140" v="103" actId="14100"/>
          <ac:spMkLst>
            <pc:docMk/>
            <pc:sldMk cId="0" sldId="256"/>
            <ac:spMk id="8" creationId="{00000000-0000-0000-0000-000000000000}"/>
          </ac:spMkLst>
        </pc:spChg>
        <pc:spChg chg="mod">
          <ac:chgData name="Mari Rettedal Westlake" userId="6f63cc60-cb5e-4c0c-80c6-2ae3ef120f41" providerId="ADAL" clId="{2762E5C5-4507-4C5A-90F9-7F697E4EE26C}" dt="2022-08-20T14:15:27.710" v="167" actId="20577"/>
          <ac:spMkLst>
            <pc:docMk/>
            <pc:sldMk cId="0" sldId="256"/>
            <ac:spMk id="9" creationId="{00000000-0000-0000-0000-000000000000}"/>
          </ac:spMkLst>
        </pc:spChg>
        <pc:spChg chg="mod">
          <ac:chgData name="Mari Rettedal Westlake" userId="6f63cc60-cb5e-4c0c-80c6-2ae3ef120f41" providerId="ADAL" clId="{2762E5C5-4507-4C5A-90F9-7F697E4EE26C}" dt="2022-08-20T14:27:35.738" v="417" actId="20577"/>
          <ac:spMkLst>
            <pc:docMk/>
            <pc:sldMk cId="0" sldId="256"/>
            <ac:spMk id="15" creationId="{00000000-0000-0000-0000-000000000000}"/>
          </ac:spMkLst>
        </pc:spChg>
        <pc:picChg chg="mod">
          <ac:chgData name="Mari Rettedal Westlake" userId="6f63cc60-cb5e-4c0c-80c6-2ae3ef120f41" providerId="ADAL" clId="{2762E5C5-4507-4C5A-90F9-7F697E4EE26C}" dt="2022-08-20T14:15:35.245" v="168" actId="14100"/>
          <ac:picMkLst>
            <pc:docMk/>
            <pc:sldMk cId="0" sldId="256"/>
            <ac:picMk id="10" creationId="{00000000-0000-0000-0000-000000000000}"/>
          </ac:picMkLst>
        </pc:picChg>
        <pc:picChg chg="mod">
          <ac:chgData name="Mari Rettedal Westlake" userId="6f63cc60-cb5e-4c0c-80c6-2ae3ef120f41" providerId="ADAL" clId="{2762E5C5-4507-4C5A-90F9-7F697E4EE26C}" dt="2022-08-20T14:17:45.515" v="221" actId="1035"/>
          <ac:picMkLst>
            <pc:docMk/>
            <pc:sldMk cId="0" sldId="256"/>
            <ac:picMk id="12" creationId="{00000000-0000-0000-0000-000000000000}"/>
          </ac:picMkLst>
        </pc:picChg>
        <pc:picChg chg="mod">
          <ac:chgData name="Mari Rettedal Westlake" userId="6f63cc60-cb5e-4c0c-80c6-2ae3ef120f41" providerId="ADAL" clId="{2762E5C5-4507-4C5A-90F9-7F697E4EE26C}" dt="2022-08-20T14:23:33.364" v="318" actId="1076"/>
          <ac:picMkLst>
            <pc:docMk/>
            <pc:sldMk cId="0" sldId="256"/>
            <ac:picMk id="1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31F20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31F20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31F20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2612" y="450052"/>
            <a:ext cx="5557624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231F20"/>
                </a:solidFill>
                <a:latin typeface="Helvetica"/>
                <a:cs typeface="Helvetic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walekwioleta@gmail.com" TargetMode="External"/><Relationship Id="rId7" Type="http://schemas.openxmlformats.org/officeDocument/2006/relationships/image" Target="../media/image3.jpg"/><Relationship Id="rId2" Type="http://schemas.openxmlformats.org/officeDocument/2006/relationships/hyperlink" Target="mailto:ole.ninjastjerne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10" Type="http://schemas.openxmlformats.org/officeDocument/2006/relationships/image" Target="../media/image6.jpg"/><Relationship Id="rId4" Type="http://schemas.openxmlformats.org/officeDocument/2006/relationships/hyperlink" Target="mailto:isak.gundersen@stavanger.kommune.no" TargetMode="External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7415" y="8250377"/>
            <a:ext cx="6525259" cy="18748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25245" marR="1317625"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231F20"/>
                </a:solidFill>
                <a:latin typeface="Helvetica"/>
                <a:cs typeface="Helvetica"/>
              </a:rPr>
              <a:t>Navn</a:t>
            </a:r>
            <a:r>
              <a:rPr sz="1100" b="1" spc="-3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b="1" dirty="0">
                <a:solidFill>
                  <a:srgbClr val="231F20"/>
                </a:solidFill>
                <a:latin typeface="Helvetica"/>
                <a:cs typeface="Helvetica"/>
              </a:rPr>
              <a:t>merket</a:t>
            </a:r>
            <a:r>
              <a:rPr sz="1100" b="1" spc="-2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b="1" dirty="0">
                <a:solidFill>
                  <a:srgbClr val="231F20"/>
                </a:solidFill>
                <a:latin typeface="Helvetica"/>
                <a:cs typeface="Helvetica"/>
              </a:rPr>
              <a:t>med</a:t>
            </a:r>
            <a:r>
              <a:rPr sz="1100" b="1" spc="-1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*</a:t>
            </a:r>
            <a:r>
              <a:rPr sz="1100" spc="-2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har</a:t>
            </a:r>
            <a:r>
              <a:rPr sz="1100" spc="-2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hovedansvaret</a:t>
            </a:r>
            <a:r>
              <a:rPr sz="1100" spc="-2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for</a:t>
            </a:r>
            <a:r>
              <a:rPr sz="1100" spc="-1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å</a:t>
            </a:r>
            <a:r>
              <a:rPr sz="1100" spc="-2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samle</a:t>
            </a:r>
            <a:r>
              <a:rPr sz="1100" spc="-2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gruppen</a:t>
            </a:r>
            <a:r>
              <a:rPr sz="1100" spc="-1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Helvetica"/>
                <a:cs typeface="Helvetica"/>
              </a:rPr>
              <a:t>til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planlegging</a:t>
            </a:r>
            <a:r>
              <a:rPr sz="1100" spc="-4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og</a:t>
            </a:r>
            <a:r>
              <a:rPr sz="1100" spc="-3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gjennomføring</a:t>
            </a:r>
            <a:r>
              <a:rPr sz="1100" spc="-3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av</a:t>
            </a:r>
            <a:r>
              <a:rPr sz="1100" spc="-3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Helvetica"/>
                <a:cs typeface="Helvetica"/>
              </a:rPr>
              <a:t>arrangementet.</a:t>
            </a:r>
            <a:endParaRPr sz="1100" dirty="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 dirty="0">
              <a:latin typeface="Helvetica"/>
              <a:cs typeface="Helvetica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solidFill>
                  <a:srgbClr val="231F20"/>
                </a:solidFill>
                <a:latin typeface="Helvetica"/>
                <a:cs typeface="Helvetica"/>
              </a:rPr>
              <a:t>Kontaktinfo</a:t>
            </a:r>
            <a:r>
              <a:rPr sz="1100" b="1" spc="-5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Helvetica"/>
                <a:cs typeface="Helvetica"/>
              </a:rPr>
              <a:t>klassekontakt:</a:t>
            </a:r>
            <a:endParaRPr sz="1100" dirty="0">
              <a:latin typeface="Helvetica"/>
              <a:cs typeface="Helvetica"/>
            </a:endParaRPr>
          </a:p>
          <a:p>
            <a:pPr marL="854075" marR="846455" algn="ctr">
              <a:lnSpc>
                <a:spcPct val="100000"/>
              </a:lnSpc>
            </a:pPr>
            <a:r>
              <a:rPr lang="nb-NO" sz="1100" dirty="0">
                <a:solidFill>
                  <a:srgbClr val="231F20"/>
                </a:solidFill>
                <a:latin typeface="Helvetica"/>
                <a:cs typeface="Helvetica"/>
              </a:rPr>
              <a:t>Ole Birger Karlsen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/</a:t>
            </a:r>
            <a:r>
              <a:rPr sz="1100" spc="-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mobil:</a:t>
            </a:r>
            <a:r>
              <a:rPr sz="1100" spc="-1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lang="nb-NO" sz="1100" spc="-10" dirty="0">
                <a:solidFill>
                  <a:srgbClr val="231F20"/>
                </a:solidFill>
                <a:latin typeface="Helvetica"/>
                <a:cs typeface="Helvetica"/>
              </a:rPr>
              <a:t>999 99 999</a:t>
            </a:r>
            <a:r>
              <a:rPr sz="1100" spc="-1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/</a:t>
            </a:r>
            <a:r>
              <a:rPr sz="1100" spc="-10" dirty="0">
                <a:solidFill>
                  <a:srgbClr val="231F20"/>
                </a:solidFill>
                <a:latin typeface="Helvetica"/>
                <a:cs typeface="Helvetica"/>
              </a:rPr>
              <a:t> e-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post:</a:t>
            </a:r>
            <a:r>
              <a:rPr sz="1100" spc="-1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lang="nb-NO" sz="1100" spc="-10" dirty="0" err="1">
                <a:solidFill>
                  <a:srgbClr val="231F20"/>
                </a:solidFill>
                <a:latin typeface="Helvetica"/>
                <a:cs typeface="Helvetica"/>
                <a:hlinkClick r:id="rId2"/>
              </a:rPr>
              <a:t>ole.ninjastjerne</a:t>
            </a:r>
            <a:r>
              <a:rPr sz="1100" spc="-10" dirty="0">
                <a:solidFill>
                  <a:srgbClr val="231F20"/>
                </a:solidFill>
                <a:latin typeface="Helvetica"/>
                <a:cs typeface="Helvetica"/>
                <a:hlinkClick r:id="rId2"/>
              </a:rPr>
              <a:t>@gmail.com</a:t>
            </a:r>
            <a:r>
              <a:rPr sz="1100" spc="-1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lang="nb-NO" sz="1100" spc="-10" dirty="0">
                <a:solidFill>
                  <a:srgbClr val="231F20"/>
                </a:solidFill>
                <a:latin typeface="Helvetica"/>
                <a:cs typeface="Helvetica"/>
              </a:rPr>
              <a:t>Kari Mari Larsen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/</a:t>
            </a:r>
            <a:r>
              <a:rPr sz="1100" spc="-2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000A11"/>
                </a:solidFill>
                <a:latin typeface="Helvetica"/>
                <a:cs typeface="Helvetica"/>
              </a:rPr>
              <a:t>mobil:</a:t>
            </a:r>
            <a:r>
              <a:rPr sz="1100" spc="-10" dirty="0">
                <a:solidFill>
                  <a:srgbClr val="000A11"/>
                </a:solidFill>
                <a:latin typeface="Helvetica"/>
                <a:cs typeface="Helvetica"/>
              </a:rPr>
              <a:t> </a:t>
            </a:r>
            <a:r>
              <a:rPr lang="nb-NO" sz="1100" spc="-10" dirty="0">
                <a:solidFill>
                  <a:srgbClr val="000A11"/>
                </a:solidFill>
                <a:latin typeface="Helvetica"/>
                <a:cs typeface="Helvetica"/>
              </a:rPr>
              <a:t>444 44 444</a:t>
            </a:r>
            <a:r>
              <a:rPr sz="1100" spc="280" dirty="0">
                <a:solidFill>
                  <a:srgbClr val="000A11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/</a:t>
            </a:r>
            <a:r>
              <a:rPr sz="1100" spc="-10" dirty="0">
                <a:solidFill>
                  <a:srgbClr val="231F20"/>
                </a:solidFill>
                <a:latin typeface="Helvetica"/>
                <a:cs typeface="Helvetica"/>
              </a:rPr>
              <a:t> e-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post:</a:t>
            </a:r>
            <a:r>
              <a:rPr sz="1100" spc="-1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lang="nb-NO" sz="1100" spc="-10" dirty="0" err="1">
                <a:solidFill>
                  <a:srgbClr val="231F20"/>
                </a:solidFill>
                <a:latin typeface="Helvetica"/>
                <a:cs typeface="Helvetica"/>
              </a:rPr>
              <a:t>wonderwoman</a:t>
            </a:r>
            <a:r>
              <a:rPr sz="1100" spc="-10" dirty="0">
                <a:solidFill>
                  <a:srgbClr val="231F20"/>
                </a:solidFill>
                <a:latin typeface="Helvetica"/>
                <a:cs typeface="Helvetica"/>
                <a:hlinkClick r:id="rId3"/>
              </a:rPr>
              <a:t>@</a:t>
            </a:r>
            <a:r>
              <a:rPr lang="nb-NO" sz="1100" spc="-10" dirty="0" err="1">
                <a:solidFill>
                  <a:srgbClr val="231F20"/>
                </a:solidFill>
                <a:latin typeface="Helvetica"/>
                <a:cs typeface="Helvetica"/>
                <a:hlinkClick r:id="rId3"/>
              </a:rPr>
              <a:t>yahoo</a:t>
            </a:r>
            <a:r>
              <a:rPr sz="1100" spc="-10" dirty="0">
                <a:solidFill>
                  <a:srgbClr val="231F20"/>
                </a:solidFill>
                <a:latin typeface="Helvetica"/>
                <a:cs typeface="Helvetica"/>
                <a:hlinkClick r:id="rId3"/>
              </a:rPr>
              <a:t>.com</a:t>
            </a:r>
            <a:endParaRPr sz="1100" dirty="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 dirty="0">
              <a:latin typeface="Helvetica"/>
              <a:cs typeface="Helvetic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100" b="1" dirty="0">
                <a:solidFill>
                  <a:srgbClr val="231F20"/>
                </a:solidFill>
                <a:latin typeface="Helvetica"/>
                <a:cs typeface="Helvetica"/>
              </a:rPr>
              <a:t>Klassekasse</a:t>
            </a:r>
            <a:r>
              <a:rPr sz="1100" b="1" spc="-3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b="1" dirty="0">
                <a:solidFill>
                  <a:srgbClr val="231F20"/>
                </a:solidFill>
                <a:latin typeface="Helvetica"/>
                <a:cs typeface="Helvetica"/>
              </a:rPr>
              <a:t>(frivillig):</a:t>
            </a:r>
            <a:r>
              <a:rPr sz="1100" b="1" spc="-1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maks</a:t>
            </a:r>
            <a:r>
              <a:rPr sz="1100" spc="-1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100kr</a:t>
            </a:r>
            <a:r>
              <a:rPr sz="1100" spc="-1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kan</a:t>
            </a:r>
            <a:r>
              <a:rPr sz="1100" spc="-1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vippses</a:t>
            </a:r>
            <a:r>
              <a:rPr sz="1100" spc="-1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 err="1">
                <a:solidFill>
                  <a:srgbClr val="231F20"/>
                </a:solidFill>
                <a:latin typeface="Helvetica"/>
                <a:cs typeface="Helvetica"/>
              </a:rPr>
              <a:t>til</a:t>
            </a:r>
            <a:r>
              <a:rPr sz="1100" spc="-1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lang="nb-NO" sz="1100" dirty="0">
                <a:solidFill>
                  <a:srgbClr val="231F20"/>
                </a:solidFill>
                <a:latin typeface="Helvetica"/>
                <a:cs typeface="Helvetica"/>
              </a:rPr>
              <a:t>999 99 999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/</a:t>
            </a:r>
            <a:r>
              <a:rPr sz="1100" spc="-1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eller</a:t>
            </a:r>
            <a:r>
              <a:rPr sz="1100" spc="-2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settes</a:t>
            </a:r>
            <a:r>
              <a:rPr sz="1100" spc="-1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inn</a:t>
            </a:r>
            <a:r>
              <a:rPr sz="1100" spc="-1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på</a:t>
            </a:r>
            <a:r>
              <a:rPr sz="1100" spc="-1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kontonr:</a:t>
            </a:r>
            <a:r>
              <a:rPr sz="1100" spc="-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lang="nb-NO" sz="1100" spc="-10" dirty="0">
                <a:solidFill>
                  <a:srgbClr val="001013"/>
                </a:solidFill>
                <a:latin typeface="Helvetica"/>
                <a:cs typeface="Helvetica"/>
              </a:rPr>
              <a:t>1234</a:t>
            </a:r>
            <a:r>
              <a:rPr sz="1100" spc="-10" dirty="0">
                <a:solidFill>
                  <a:srgbClr val="001013"/>
                </a:solidFill>
                <a:latin typeface="Helvetica"/>
                <a:cs typeface="Helvetica"/>
              </a:rPr>
              <a:t>.</a:t>
            </a:r>
            <a:r>
              <a:rPr lang="nb-NO" sz="1100" spc="-10" dirty="0">
                <a:solidFill>
                  <a:srgbClr val="001013"/>
                </a:solidFill>
                <a:latin typeface="Helvetica"/>
                <a:cs typeface="Helvetica"/>
              </a:rPr>
              <a:t>5</a:t>
            </a:r>
            <a:r>
              <a:rPr sz="1100" spc="-10" dirty="0">
                <a:solidFill>
                  <a:srgbClr val="001013"/>
                </a:solidFill>
                <a:latin typeface="Helvetica"/>
                <a:cs typeface="Helvetica"/>
              </a:rPr>
              <a:t>6.</a:t>
            </a:r>
            <a:r>
              <a:rPr lang="nb-NO" sz="1100" spc="-10" dirty="0">
                <a:solidFill>
                  <a:srgbClr val="001013"/>
                </a:solidFill>
                <a:latin typeface="Helvetica"/>
                <a:cs typeface="Helvetica"/>
              </a:rPr>
              <a:t>78910</a:t>
            </a:r>
            <a:endParaRPr sz="1100" dirty="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 dirty="0">
              <a:latin typeface="Helvetica"/>
              <a:cs typeface="Helvetica"/>
            </a:endParaRPr>
          </a:p>
          <a:p>
            <a:pPr algn="ctr">
              <a:lnSpc>
                <a:spcPct val="100000"/>
              </a:lnSpc>
            </a:pPr>
            <a:r>
              <a:rPr sz="1100" b="1" dirty="0">
                <a:solidFill>
                  <a:srgbClr val="231F20"/>
                </a:solidFill>
                <a:latin typeface="Helvetica"/>
                <a:cs typeface="Helvetica"/>
              </a:rPr>
              <a:t>Kontaktinfo</a:t>
            </a:r>
            <a:r>
              <a:rPr sz="1100" b="1" spc="-5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b="1" spc="-10" dirty="0">
                <a:solidFill>
                  <a:srgbClr val="231F20"/>
                </a:solidFill>
                <a:latin typeface="Helvetica"/>
                <a:cs typeface="Helvetica"/>
              </a:rPr>
              <a:t>lærer:</a:t>
            </a:r>
            <a:endParaRPr sz="1100" dirty="0">
              <a:latin typeface="Helvetica"/>
              <a:cs typeface="Helvetica"/>
            </a:endParaRPr>
          </a:p>
          <a:p>
            <a:pPr marL="635" algn="ctr">
              <a:lnSpc>
                <a:spcPct val="100000"/>
              </a:lnSpc>
            </a:pPr>
            <a:r>
              <a:rPr lang="nb-NO" sz="1100" dirty="0">
                <a:solidFill>
                  <a:srgbClr val="231F20"/>
                </a:solidFill>
                <a:latin typeface="Helvetica"/>
                <a:cs typeface="Helvetica"/>
              </a:rPr>
              <a:t>Petter Smart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/</a:t>
            </a:r>
            <a:r>
              <a:rPr sz="1100" spc="-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Helvetica"/>
                <a:cs typeface="Helvetica"/>
              </a:rPr>
              <a:t>e-</a:t>
            </a:r>
            <a:r>
              <a:rPr sz="1100" dirty="0">
                <a:solidFill>
                  <a:srgbClr val="231F20"/>
                </a:solidFill>
                <a:latin typeface="Helvetica"/>
                <a:cs typeface="Helvetica"/>
              </a:rPr>
              <a:t>post:</a:t>
            </a:r>
            <a:r>
              <a:rPr sz="1100" spc="-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lang="nb-NO" sz="1100" spc="-10" err="1">
                <a:solidFill>
                  <a:srgbClr val="231F20"/>
                </a:solidFill>
                <a:latin typeface="Helvetica"/>
                <a:cs typeface="Helvetica"/>
              </a:rPr>
              <a:t>petter</a:t>
            </a:r>
            <a:r>
              <a:rPr lang="nb-NO" sz="1100" spc="-10">
                <a:solidFill>
                  <a:srgbClr val="231F20"/>
                </a:solidFill>
                <a:latin typeface="Helvetica"/>
                <a:cs typeface="Helvetica"/>
              </a:rPr>
              <a:t>.smart</a:t>
            </a:r>
            <a:r>
              <a:rPr sz="1100" spc="-10">
                <a:solidFill>
                  <a:srgbClr val="231F20"/>
                </a:solidFill>
                <a:latin typeface="Helvetica"/>
                <a:cs typeface="Helvetica"/>
                <a:hlinkClick r:id="rId4"/>
              </a:rPr>
              <a:t>@</a:t>
            </a:r>
            <a:r>
              <a:rPr sz="1100" spc="-10" dirty="0">
                <a:solidFill>
                  <a:srgbClr val="231F20"/>
                </a:solidFill>
                <a:latin typeface="Helvetica"/>
                <a:cs typeface="Helvetica"/>
                <a:hlinkClick r:id="rId4"/>
              </a:rPr>
              <a:t>stavanger.kommune.no</a:t>
            </a:r>
            <a:endParaRPr sz="1100" dirty="0">
              <a:latin typeface="Helvetica"/>
              <a:cs typeface="Helvetic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02612" y="450052"/>
            <a:ext cx="55435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ÅRSHJUL</a:t>
            </a:r>
            <a:r>
              <a:rPr spc="-85" dirty="0"/>
              <a:t> </a:t>
            </a:r>
            <a:r>
              <a:rPr dirty="0"/>
              <a:t>20</a:t>
            </a:r>
            <a:r>
              <a:rPr lang="nb-NO" dirty="0"/>
              <a:t>22/23</a:t>
            </a:r>
            <a:r>
              <a:rPr spc="-35" dirty="0"/>
              <a:t> </a:t>
            </a:r>
            <a:r>
              <a:rPr dirty="0"/>
              <a:t>KLASSE</a:t>
            </a:r>
            <a:r>
              <a:rPr spc="-30" dirty="0"/>
              <a:t> </a:t>
            </a:r>
            <a:r>
              <a:rPr lang="nb-NO" spc="-25" dirty="0"/>
              <a:t>4</a:t>
            </a:r>
            <a:r>
              <a:rPr spc="-25" dirty="0"/>
              <a:t>B</a:t>
            </a:r>
          </a:p>
        </p:txBody>
      </p:sp>
      <p:sp>
        <p:nvSpPr>
          <p:cNvPr id="4" name="object 4"/>
          <p:cNvSpPr/>
          <p:nvPr/>
        </p:nvSpPr>
        <p:spPr>
          <a:xfrm>
            <a:off x="527786" y="2324824"/>
            <a:ext cx="6541134" cy="1063625"/>
          </a:xfrm>
          <a:custGeom>
            <a:avLst/>
            <a:gdLst/>
            <a:ahLst/>
            <a:cxnLst/>
            <a:rect l="l" t="t" r="r" b="b"/>
            <a:pathLst>
              <a:path w="6541134" h="1063625">
                <a:moveTo>
                  <a:pt x="0" y="1063015"/>
                </a:moveTo>
                <a:lnTo>
                  <a:pt x="6540627" y="1063015"/>
                </a:lnTo>
                <a:lnTo>
                  <a:pt x="6540627" y="0"/>
                </a:lnTo>
                <a:lnTo>
                  <a:pt x="0" y="0"/>
                </a:lnTo>
                <a:lnTo>
                  <a:pt x="0" y="1063015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7786" y="6940219"/>
            <a:ext cx="6525259" cy="1063626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none" lIns="0" tIns="24765" rIns="0" bIns="0" rtlCol="0">
            <a:noAutofit/>
          </a:bodyPr>
          <a:lstStyle/>
          <a:p>
            <a:pPr marL="114300">
              <a:lnSpc>
                <a:spcPct val="100000"/>
              </a:lnSpc>
              <a:spcBef>
                <a:spcPts val="195"/>
              </a:spcBef>
            </a:pPr>
            <a:r>
              <a:rPr sz="1050" b="1" spc="-10" dirty="0">
                <a:solidFill>
                  <a:srgbClr val="231F20"/>
                </a:solidFill>
                <a:latin typeface="Helvetica"/>
                <a:cs typeface="Helvetica"/>
              </a:rPr>
              <a:t>SOMMERAVSLUTNING</a:t>
            </a:r>
            <a:endParaRPr sz="1050" dirty="0">
              <a:latin typeface="Helvetica"/>
              <a:cs typeface="Helvetica"/>
            </a:endParaRPr>
          </a:p>
          <a:p>
            <a:pPr marL="114300">
              <a:lnSpc>
                <a:spcPct val="100000"/>
              </a:lnSpc>
              <a:spcBef>
                <a:spcPts val="25"/>
              </a:spcBef>
            </a:pPr>
            <a:r>
              <a:rPr sz="1050" dirty="0">
                <a:solidFill>
                  <a:srgbClr val="231F20"/>
                </a:solidFill>
                <a:latin typeface="Helvetica"/>
                <a:cs typeface="Helvetica"/>
              </a:rPr>
              <a:t>UKE</a:t>
            </a:r>
            <a:r>
              <a:rPr sz="1050" spc="3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Helvetica"/>
                <a:cs typeface="Helvetica"/>
              </a:rPr>
              <a:t>24</a:t>
            </a:r>
            <a:endParaRPr sz="1050" dirty="0">
              <a:latin typeface="Helvetica"/>
              <a:cs typeface="Helvetica"/>
            </a:endParaRPr>
          </a:p>
          <a:p>
            <a:pPr marL="114300">
              <a:lnSpc>
                <a:spcPct val="100000"/>
              </a:lnSpc>
              <a:spcBef>
                <a:spcPts val="25"/>
              </a:spcBef>
            </a:pPr>
            <a:r>
              <a:rPr sz="1050" dirty="0">
                <a:solidFill>
                  <a:srgbClr val="231F20"/>
                </a:solidFill>
                <a:latin typeface="Helvetica"/>
                <a:cs typeface="Helvetica"/>
              </a:rPr>
              <a:t>med</a:t>
            </a:r>
            <a:r>
              <a:rPr sz="1050" spc="4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Helvetica"/>
                <a:cs typeface="Helvetica"/>
              </a:rPr>
              <a:t>foreldre</a:t>
            </a:r>
            <a:endParaRPr sz="1050" dirty="0">
              <a:latin typeface="Helvetica"/>
              <a:cs typeface="Helvetica"/>
            </a:endParaRPr>
          </a:p>
          <a:p>
            <a:pPr marL="114300" marR="6100445">
              <a:lnSpc>
                <a:spcPct val="102099"/>
              </a:lnSpc>
              <a:spcBef>
                <a:spcPts val="5"/>
              </a:spcBef>
            </a:pPr>
            <a:r>
              <a:rPr sz="1050" dirty="0">
                <a:solidFill>
                  <a:srgbClr val="231F20"/>
                </a:solidFill>
                <a:latin typeface="Helvetica"/>
                <a:cs typeface="Helvetica"/>
              </a:rPr>
              <a:t>*</a:t>
            </a:r>
            <a:r>
              <a:rPr sz="1050" spc="1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lang="nb-NO" sz="1050" spc="-25" dirty="0">
                <a:solidFill>
                  <a:srgbClr val="231F20"/>
                </a:solidFill>
                <a:latin typeface="Helvetica"/>
                <a:cs typeface="Helvetica"/>
              </a:rPr>
              <a:t>TORNEROSE</a:t>
            </a:r>
          </a:p>
          <a:p>
            <a:pPr marL="114300" marR="6100445">
              <a:lnSpc>
                <a:spcPct val="102099"/>
              </a:lnSpc>
              <a:spcBef>
                <a:spcPts val="5"/>
              </a:spcBef>
            </a:pPr>
            <a:r>
              <a:rPr lang="nb-NO" sz="1050" spc="-25" dirty="0">
                <a:solidFill>
                  <a:srgbClr val="231F20"/>
                </a:solidFill>
                <a:latin typeface="Helvetica"/>
                <a:cs typeface="Helvetica"/>
              </a:rPr>
              <a:t>AURORA</a:t>
            </a:r>
          </a:p>
          <a:p>
            <a:pPr marL="114300" marR="6100445">
              <a:lnSpc>
                <a:spcPct val="102099"/>
              </a:lnSpc>
              <a:spcBef>
                <a:spcPts val="5"/>
              </a:spcBef>
            </a:pPr>
            <a:r>
              <a:rPr lang="nb-NO" sz="1050" spc="-25" dirty="0">
                <a:solidFill>
                  <a:srgbClr val="231F20"/>
                </a:solidFill>
                <a:latin typeface="Helvetica"/>
                <a:cs typeface="Helvetica"/>
              </a:rPr>
              <a:t>SNØHVIT</a:t>
            </a:r>
            <a:endParaRPr sz="1050" dirty="0">
              <a:latin typeface="Helvetica"/>
              <a:cs typeface="Helvetic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7786" y="5786375"/>
            <a:ext cx="6534888" cy="1063626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none" lIns="0" tIns="24765" rIns="0" bIns="0" rtlCol="0">
            <a:noAutofit/>
          </a:bodyPr>
          <a:lstStyle/>
          <a:p>
            <a:pPr marL="114300">
              <a:lnSpc>
                <a:spcPct val="100000"/>
              </a:lnSpc>
              <a:spcBef>
                <a:spcPts val="195"/>
              </a:spcBef>
            </a:pPr>
            <a:r>
              <a:rPr sz="1050" b="1" dirty="0">
                <a:solidFill>
                  <a:srgbClr val="231F20"/>
                </a:solidFill>
                <a:latin typeface="Helvetica"/>
                <a:cs typeface="Helvetica"/>
              </a:rPr>
              <a:t>17.</a:t>
            </a:r>
            <a:r>
              <a:rPr sz="1050" b="1" spc="2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050" b="1" spc="-25" dirty="0">
                <a:solidFill>
                  <a:srgbClr val="231F20"/>
                </a:solidFill>
                <a:latin typeface="Helvetica"/>
                <a:cs typeface="Helvetica"/>
              </a:rPr>
              <a:t>MAI</a:t>
            </a:r>
            <a:r>
              <a:rPr lang="nb-NO" sz="1050" b="1" spc="-25" dirty="0">
                <a:solidFill>
                  <a:srgbClr val="231F20"/>
                </a:solidFill>
                <a:latin typeface="Helvetica"/>
                <a:cs typeface="Helvetica"/>
              </a:rPr>
              <a:t> arr. i skolegården</a:t>
            </a:r>
            <a:endParaRPr sz="1050" dirty="0">
              <a:latin typeface="Helvetica"/>
              <a:cs typeface="Helvetica"/>
            </a:endParaRPr>
          </a:p>
          <a:p>
            <a:pPr marL="114300">
              <a:lnSpc>
                <a:spcPct val="100000"/>
              </a:lnSpc>
              <a:spcBef>
                <a:spcPts val="25"/>
              </a:spcBef>
            </a:pPr>
            <a:r>
              <a:rPr sz="1050" dirty="0">
                <a:solidFill>
                  <a:srgbClr val="231F20"/>
                </a:solidFill>
                <a:latin typeface="Helvetica"/>
                <a:cs typeface="Helvetica"/>
              </a:rPr>
              <a:t>(FAU</a:t>
            </a:r>
            <a:r>
              <a:rPr sz="1050" spc="1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050" dirty="0">
                <a:solidFill>
                  <a:srgbClr val="231F20"/>
                </a:solidFill>
                <a:latin typeface="Helvetica"/>
                <a:cs typeface="Helvetica"/>
              </a:rPr>
              <a:t>ER</a:t>
            </a:r>
            <a:r>
              <a:rPr sz="1050" spc="-5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Helvetica"/>
                <a:cs typeface="Helvetica"/>
              </a:rPr>
              <a:t>ANSVARLIG)</a:t>
            </a:r>
            <a:endParaRPr lang="nb-NO" sz="1050" spc="-10" dirty="0">
              <a:solidFill>
                <a:srgbClr val="231F20"/>
              </a:solidFill>
              <a:latin typeface="Helvetica"/>
              <a:cs typeface="Helvetica"/>
            </a:endParaRPr>
          </a:p>
          <a:p>
            <a:pPr marL="114300">
              <a:lnSpc>
                <a:spcPct val="100000"/>
              </a:lnSpc>
              <a:spcBef>
                <a:spcPts val="25"/>
              </a:spcBef>
            </a:pPr>
            <a:endParaRPr lang="nb-NO" sz="1050" spc="-10" dirty="0">
              <a:solidFill>
                <a:srgbClr val="231F20"/>
              </a:solidFill>
              <a:latin typeface="Helvetica"/>
              <a:cs typeface="Helvetica"/>
            </a:endParaRPr>
          </a:p>
          <a:p>
            <a:pPr marL="114300" marR="5895975" algn="just">
              <a:lnSpc>
                <a:spcPct val="102099"/>
              </a:lnSpc>
            </a:pPr>
            <a:r>
              <a:rPr lang="nb-NO" sz="1050" spc="-10" dirty="0">
                <a:solidFill>
                  <a:srgbClr val="231F20"/>
                </a:solidFill>
                <a:latin typeface="Helvetica"/>
                <a:cs typeface="Helvetica"/>
              </a:rPr>
              <a:t>NYTT AV ÅRET: </a:t>
            </a:r>
          </a:p>
          <a:p>
            <a:pPr marL="114300" marR="5895975" algn="just">
              <a:lnSpc>
                <a:spcPct val="102099"/>
              </a:lnSpc>
            </a:pPr>
            <a:r>
              <a:rPr lang="nb-NO" sz="1050" spc="-10" dirty="0">
                <a:solidFill>
                  <a:srgbClr val="231F20"/>
                </a:solidFill>
                <a:latin typeface="Helvetica"/>
                <a:cs typeface="Helvetica"/>
              </a:rPr>
              <a:t>KUN 6. TRINN </a:t>
            </a:r>
          </a:p>
          <a:p>
            <a:pPr marL="114300" marR="5895975" algn="just">
              <a:lnSpc>
                <a:spcPct val="102099"/>
              </a:lnSpc>
            </a:pPr>
            <a:r>
              <a:rPr lang="nb-NO" sz="1050" spc="-10" dirty="0">
                <a:solidFill>
                  <a:srgbClr val="231F20"/>
                </a:solidFill>
                <a:latin typeface="Helvetica"/>
                <a:cs typeface="Helvetica"/>
              </a:rPr>
              <a:t>STILLER MED FORELDRE</a:t>
            </a:r>
            <a:endParaRPr sz="1050" dirty="0">
              <a:latin typeface="Helvetica"/>
              <a:cs typeface="Helvetic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7786" y="4734835"/>
            <a:ext cx="6541134" cy="1006429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195"/>
              </a:spcBef>
            </a:pPr>
            <a:r>
              <a:rPr sz="1050" b="1" dirty="0">
                <a:solidFill>
                  <a:srgbClr val="231F20"/>
                </a:solidFill>
                <a:latin typeface="Helvetica"/>
                <a:cs typeface="Helvetica"/>
              </a:rPr>
              <a:t>VÅRTUR</a:t>
            </a:r>
            <a:r>
              <a:rPr sz="1050" b="1" spc="9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050" b="1" spc="-10" dirty="0">
                <a:solidFill>
                  <a:srgbClr val="231F20"/>
                </a:solidFill>
                <a:latin typeface="Helvetica"/>
                <a:cs typeface="Helvetica"/>
              </a:rPr>
              <a:t>DALSNUTEN</a:t>
            </a:r>
            <a:endParaRPr sz="1050" dirty="0">
              <a:latin typeface="Helvetica"/>
              <a:cs typeface="Helvetica"/>
            </a:endParaRPr>
          </a:p>
          <a:p>
            <a:pPr marL="114300">
              <a:lnSpc>
                <a:spcPct val="100000"/>
              </a:lnSpc>
              <a:spcBef>
                <a:spcPts val="25"/>
              </a:spcBef>
            </a:pPr>
            <a:r>
              <a:rPr sz="1050" dirty="0">
                <a:solidFill>
                  <a:srgbClr val="231F20"/>
                </a:solidFill>
                <a:latin typeface="Helvetica"/>
                <a:cs typeface="Helvetica"/>
              </a:rPr>
              <a:t>Mars/</a:t>
            </a:r>
            <a:r>
              <a:rPr sz="1050" spc="-2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050" dirty="0">
                <a:solidFill>
                  <a:srgbClr val="231F20"/>
                </a:solidFill>
                <a:latin typeface="Helvetica"/>
                <a:cs typeface="Helvetica"/>
              </a:rPr>
              <a:t>April</a:t>
            </a:r>
            <a:r>
              <a:rPr sz="1050" spc="5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050" dirty="0">
                <a:solidFill>
                  <a:srgbClr val="231F20"/>
                </a:solidFill>
                <a:latin typeface="Helvetica"/>
                <a:cs typeface="Helvetica"/>
              </a:rPr>
              <a:t>med</a:t>
            </a:r>
            <a:r>
              <a:rPr sz="1050" spc="5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Helvetica"/>
                <a:cs typeface="Helvetica"/>
              </a:rPr>
              <a:t>foreldre</a:t>
            </a:r>
            <a:endParaRPr sz="1050" dirty="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 dirty="0">
              <a:latin typeface="Helvetica"/>
              <a:cs typeface="Helvetica"/>
            </a:endParaRPr>
          </a:p>
          <a:p>
            <a:pPr marL="114300" marR="5767070">
              <a:lnSpc>
                <a:spcPct val="102099"/>
              </a:lnSpc>
              <a:spcBef>
                <a:spcPts val="5"/>
              </a:spcBef>
            </a:pPr>
            <a:r>
              <a:rPr sz="1050" dirty="0">
                <a:solidFill>
                  <a:srgbClr val="231F20"/>
                </a:solidFill>
                <a:latin typeface="Helvetica"/>
                <a:cs typeface="Helvetica"/>
              </a:rPr>
              <a:t>*</a:t>
            </a:r>
            <a:r>
              <a:rPr lang="nb-NO" sz="1050" spc="10" dirty="0">
                <a:solidFill>
                  <a:srgbClr val="231F20"/>
                </a:solidFill>
                <a:latin typeface="Helvetica"/>
                <a:cs typeface="Helvetica"/>
              </a:rPr>
              <a:t>SIRI</a:t>
            </a:r>
          </a:p>
          <a:p>
            <a:pPr marL="114300" marR="5767070">
              <a:lnSpc>
                <a:spcPct val="102099"/>
              </a:lnSpc>
              <a:spcBef>
                <a:spcPts val="5"/>
              </a:spcBef>
            </a:pPr>
            <a:r>
              <a:rPr lang="nb-NO" sz="1050" spc="-10" dirty="0">
                <a:solidFill>
                  <a:srgbClr val="231F20"/>
                </a:solidFill>
                <a:latin typeface="Helvetica"/>
                <a:cs typeface="Helvetica"/>
              </a:rPr>
              <a:t>KARSTEN</a:t>
            </a:r>
            <a:r>
              <a:rPr sz="1050" spc="-1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endParaRPr lang="nb-NO" sz="1050" spc="-10" dirty="0">
              <a:solidFill>
                <a:srgbClr val="231F20"/>
              </a:solidFill>
              <a:latin typeface="Helvetica"/>
              <a:cs typeface="Helvetica"/>
            </a:endParaRPr>
          </a:p>
          <a:p>
            <a:pPr marL="114300" marR="5767070">
              <a:lnSpc>
                <a:spcPct val="102099"/>
              </a:lnSpc>
              <a:spcBef>
                <a:spcPts val="5"/>
              </a:spcBef>
            </a:pPr>
            <a:r>
              <a:rPr lang="nb-NO" sz="1050" spc="-10" dirty="0">
                <a:solidFill>
                  <a:srgbClr val="231F20"/>
                </a:solidFill>
                <a:latin typeface="Helvetica"/>
                <a:cs typeface="Helvetica"/>
              </a:rPr>
              <a:t>PETRA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42385" y="2333960"/>
            <a:ext cx="1002265" cy="101220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050" b="1" spc="-10" dirty="0">
                <a:solidFill>
                  <a:srgbClr val="231F20"/>
                </a:solidFill>
                <a:latin typeface="Helvetica"/>
                <a:cs typeface="Helvetica"/>
              </a:rPr>
              <a:t>HALLOWEEN</a:t>
            </a:r>
            <a:endParaRPr sz="1050" dirty="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sz="1050" dirty="0">
                <a:solidFill>
                  <a:srgbClr val="231F20"/>
                </a:solidFill>
                <a:latin typeface="Helvetica"/>
                <a:cs typeface="Helvetica"/>
              </a:rPr>
              <a:t>31.</a:t>
            </a:r>
            <a:r>
              <a:rPr sz="1050" spc="2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Helvetica"/>
                <a:cs typeface="Helvetica"/>
              </a:rPr>
              <a:t>Oktober</a:t>
            </a:r>
            <a:endParaRPr sz="1050" dirty="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 dirty="0">
              <a:latin typeface="Helvetica"/>
              <a:cs typeface="Helvetica"/>
            </a:endParaRPr>
          </a:p>
          <a:p>
            <a:pPr marR="427990" algn="just">
              <a:lnSpc>
                <a:spcPct val="102099"/>
              </a:lnSpc>
            </a:pPr>
            <a:r>
              <a:rPr sz="1050" dirty="0">
                <a:solidFill>
                  <a:srgbClr val="231F20"/>
                </a:solidFill>
                <a:latin typeface="Helvetica"/>
                <a:cs typeface="Helvetica"/>
              </a:rPr>
              <a:t>*</a:t>
            </a:r>
            <a:r>
              <a:rPr sz="1050" spc="1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lang="nb-NO" sz="1050" spc="-20" dirty="0">
                <a:solidFill>
                  <a:srgbClr val="231F20"/>
                </a:solidFill>
                <a:latin typeface="Helvetica"/>
                <a:cs typeface="Helvetica"/>
              </a:rPr>
              <a:t>PÅL</a:t>
            </a:r>
          </a:p>
          <a:p>
            <a:pPr marR="427990" algn="just">
              <a:lnSpc>
                <a:spcPct val="102099"/>
              </a:lnSpc>
            </a:pPr>
            <a:r>
              <a:rPr lang="nb-NO" sz="1050" spc="-20" dirty="0">
                <a:solidFill>
                  <a:srgbClr val="231F20"/>
                </a:solidFill>
                <a:latin typeface="Helvetica"/>
                <a:cs typeface="Helvetica"/>
              </a:rPr>
              <a:t>ESPEN</a:t>
            </a:r>
          </a:p>
          <a:p>
            <a:pPr marR="427990" algn="just">
              <a:lnSpc>
                <a:spcPct val="102099"/>
              </a:lnSpc>
            </a:pPr>
            <a:r>
              <a:rPr lang="nb-NO" sz="1050" spc="-20" dirty="0">
                <a:solidFill>
                  <a:srgbClr val="231F20"/>
                </a:solidFill>
                <a:latin typeface="Helvetica"/>
                <a:cs typeface="Helvetica"/>
              </a:rPr>
              <a:t>KAMILLA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27786" y="3478098"/>
            <a:ext cx="6541134" cy="1158394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24765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195"/>
              </a:spcBef>
            </a:pPr>
            <a:r>
              <a:rPr sz="1050" b="1" spc="-10" dirty="0">
                <a:solidFill>
                  <a:srgbClr val="231F20"/>
                </a:solidFill>
                <a:latin typeface="Helvetica"/>
                <a:cs typeface="Helvetica"/>
              </a:rPr>
              <a:t>JULEGRANTENNING</a:t>
            </a:r>
            <a:endParaRPr sz="1050" dirty="0">
              <a:latin typeface="Helvetica"/>
              <a:cs typeface="Helvetica"/>
            </a:endParaRPr>
          </a:p>
          <a:p>
            <a:pPr marL="114300">
              <a:lnSpc>
                <a:spcPct val="100000"/>
              </a:lnSpc>
              <a:spcBef>
                <a:spcPts val="25"/>
              </a:spcBef>
            </a:pPr>
            <a:r>
              <a:rPr sz="1050" dirty="0">
                <a:solidFill>
                  <a:srgbClr val="231F20"/>
                </a:solidFill>
                <a:latin typeface="Helvetica"/>
                <a:cs typeface="Helvetica"/>
              </a:rPr>
              <a:t>(FAU</a:t>
            </a:r>
            <a:r>
              <a:rPr sz="1050" spc="-7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Helvetica"/>
                <a:cs typeface="Helvetica"/>
              </a:rPr>
              <a:t>ANSVARLIG)</a:t>
            </a:r>
            <a:endParaRPr sz="1050" dirty="0">
              <a:latin typeface="Helvetica"/>
              <a:cs typeface="Helvetica"/>
            </a:endParaRPr>
          </a:p>
          <a:p>
            <a:pPr marL="114300">
              <a:lnSpc>
                <a:spcPct val="100000"/>
              </a:lnSpc>
              <a:spcBef>
                <a:spcPts val="25"/>
              </a:spcBef>
            </a:pPr>
            <a:r>
              <a:rPr lang="nb-NO" sz="1050" dirty="0">
                <a:solidFill>
                  <a:srgbClr val="231F20"/>
                </a:solidFill>
                <a:latin typeface="Helvetica"/>
                <a:cs typeface="Helvetica"/>
              </a:rPr>
              <a:t>7</a:t>
            </a:r>
            <a:r>
              <a:rPr sz="1050" dirty="0">
                <a:solidFill>
                  <a:srgbClr val="231F20"/>
                </a:solidFill>
                <a:latin typeface="Helvetica"/>
                <a:cs typeface="Helvetica"/>
              </a:rPr>
              <a:t>.</a:t>
            </a:r>
            <a:r>
              <a:rPr sz="1050" spc="15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lang="nb-NO" sz="1050" spc="-10" dirty="0">
                <a:solidFill>
                  <a:srgbClr val="231F20"/>
                </a:solidFill>
                <a:latin typeface="Helvetica"/>
                <a:cs typeface="Helvetica"/>
              </a:rPr>
              <a:t>D</a:t>
            </a:r>
            <a:r>
              <a:rPr sz="1050" spc="-10" dirty="0" err="1">
                <a:solidFill>
                  <a:srgbClr val="231F20"/>
                </a:solidFill>
                <a:latin typeface="Helvetica"/>
                <a:cs typeface="Helvetica"/>
              </a:rPr>
              <a:t>esember</a:t>
            </a:r>
            <a:r>
              <a:rPr lang="nb-NO" sz="1050" spc="-10" dirty="0">
                <a:solidFill>
                  <a:srgbClr val="231F20"/>
                </a:solidFill>
                <a:latin typeface="Helvetica"/>
                <a:cs typeface="Helvetica"/>
              </a:rPr>
              <a:t> (4stk)</a:t>
            </a:r>
            <a:endParaRPr sz="1050" dirty="0">
              <a:latin typeface="Helvetica"/>
              <a:cs typeface="Helvetica"/>
            </a:endParaRPr>
          </a:p>
          <a:p>
            <a:pPr marL="114300" marR="5706745">
              <a:lnSpc>
                <a:spcPct val="102099"/>
              </a:lnSpc>
            </a:pPr>
            <a:r>
              <a:rPr sz="1050" spc="-10" dirty="0">
                <a:solidFill>
                  <a:srgbClr val="231F20"/>
                </a:solidFill>
                <a:latin typeface="Helvetica"/>
                <a:cs typeface="Helvetica"/>
              </a:rPr>
              <a:t>*</a:t>
            </a:r>
            <a:r>
              <a:rPr lang="nb-NO" sz="1050" spc="-10" dirty="0">
                <a:solidFill>
                  <a:srgbClr val="231F20"/>
                </a:solidFill>
                <a:latin typeface="Helvetica"/>
                <a:cs typeface="Helvetica"/>
              </a:rPr>
              <a:t> OLE DOLE DOFFEN</a:t>
            </a:r>
          </a:p>
          <a:p>
            <a:pPr marL="114300" marR="5706745">
              <a:lnSpc>
                <a:spcPct val="102099"/>
              </a:lnSpc>
            </a:pPr>
            <a:r>
              <a:rPr lang="nb-NO" sz="1050" spc="-10" dirty="0">
                <a:solidFill>
                  <a:srgbClr val="231F20"/>
                </a:solidFill>
                <a:latin typeface="Helvetica"/>
                <a:cs typeface="Helvetica"/>
              </a:rPr>
              <a:t>DONALD</a:t>
            </a:r>
            <a:endParaRPr sz="1050" dirty="0">
              <a:latin typeface="Helvetica"/>
              <a:cs typeface="Helvetic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418549" y="3533978"/>
            <a:ext cx="4594504" cy="104206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418549" y="2380704"/>
            <a:ext cx="4591265" cy="951242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18549" y="4737100"/>
            <a:ext cx="4594504" cy="951255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15310" y="5839607"/>
            <a:ext cx="4594504" cy="951242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418549" y="6996112"/>
            <a:ext cx="4591265" cy="951242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527786" y="1171549"/>
            <a:ext cx="6541134" cy="106362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59055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465"/>
              </a:spcBef>
            </a:pPr>
            <a:r>
              <a:rPr sz="1050" b="1" spc="-10" dirty="0">
                <a:solidFill>
                  <a:srgbClr val="231F20"/>
                </a:solidFill>
                <a:latin typeface="Helvetica"/>
                <a:cs typeface="Helvetica"/>
              </a:rPr>
              <a:t>REFLEKSAKSJONEN</a:t>
            </a:r>
            <a:endParaRPr sz="1050" dirty="0">
              <a:latin typeface="Helvetica"/>
              <a:cs typeface="Helvetica"/>
            </a:endParaRPr>
          </a:p>
          <a:p>
            <a:pPr marL="114300">
              <a:lnSpc>
                <a:spcPct val="100000"/>
              </a:lnSpc>
              <a:spcBef>
                <a:spcPts val="25"/>
              </a:spcBef>
            </a:pPr>
            <a:r>
              <a:rPr sz="1050" dirty="0">
                <a:solidFill>
                  <a:srgbClr val="231F20"/>
                </a:solidFill>
                <a:latin typeface="Helvetica"/>
                <a:cs typeface="Helvetica"/>
              </a:rPr>
              <a:t>(FAU</a:t>
            </a:r>
            <a:r>
              <a:rPr sz="1050" spc="-70" dirty="0">
                <a:solidFill>
                  <a:srgbClr val="231F20"/>
                </a:solidFill>
                <a:latin typeface="Helvetica"/>
                <a:cs typeface="Helvetica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Helvetica"/>
                <a:cs typeface="Helvetica"/>
              </a:rPr>
              <a:t>ANSVARLIG)</a:t>
            </a:r>
            <a:endParaRPr sz="1050" dirty="0">
              <a:latin typeface="Helvetica"/>
              <a:cs typeface="Helvetica"/>
            </a:endParaRPr>
          </a:p>
          <a:p>
            <a:pPr marL="114300">
              <a:lnSpc>
                <a:spcPct val="100000"/>
              </a:lnSpc>
              <a:spcBef>
                <a:spcPts val="30"/>
              </a:spcBef>
            </a:pPr>
            <a:r>
              <a:rPr lang="nb-NO" sz="1050" dirty="0">
                <a:solidFill>
                  <a:srgbClr val="231F20"/>
                </a:solidFill>
                <a:latin typeface="Helvetica"/>
                <a:cs typeface="Helvetica"/>
              </a:rPr>
              <a:t>I oktober (1 </a:t>
            </a:r>
            <a:r>
              <a:rPr lang="nb-NO" sz="1050" dirty="0" err="1">
                <a:solidFill>
                  <a:srgbClr val="231F20"/>
                </a:solidFill>
                <a:latin typeface="Helvetica"/>
                <a:cs typeface="Helvetica"/>
              </a:rPr>
              <a:t>stk</a:t>
            </a:r>
            <a:r>
              <a:rPr lang="nb-NO" sz="1050" dirty="0">
                <a:solidFill>
                  <a:srgbClr val="231F20"/>
                </a:solidFill>
                <a:latin typeface="Helvetica"/>
                <a:cs typeface="Helvetica"/>
              </a:rPr>
              <a:t>)</a:t>
            </a:r>
            <a:endParaRPr sz="1050" dirty="0">
              <a:latin typeface="Helvetica"/>
              <a:cs typeface="Helvetica"/>
            </a:endParaRPr>
          </a:p>
          <a:p>
            <a:pPr>
              <a:lnSpc>
                <a:spcPct val="100000"/>
              </a:lnSpc>
            </a:pPr>
            <a:endParaRPr sz="1000" dirty="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 dirty="0">
              <a:latin typeface="Helvetica"/>
              <a:cs typeface="Helvetica"/>
            </a:endParaRPr>
          </a:p>
          <a:p>
            <a:pPr marL="114300">
              <a:lnSpc>
                <a:spcPct val="100000"/>
              </a:lnSpc>
            </a:pPr>
            <a:r>
              <a:rPr sz="1050" spc="-10" dirty="0">
                <a:solidFill>
                  <a:srgbClr val="231F20"/>
                </a:solidFill>
                <a:latin typeface="Helvetica"/>
                <a:cs typeface="Helvetica"/>
              </a:rPr>
              <a:t>*</a:t>
            </a:r>
            <a:r>
              <a:rPr lang="nb-NO" sz="1050" spc="-10" dirty="0">
                <a:solidFill>
                  <a:srgbClr val="231F20"/>
                </a:solidFill>
                <a:latin typeface="Helvetica"/>
                <a:cs typeface="Helvetica"/>
              </a:rPr>
              <a:t>PER</a:t>
            </a:r>
            <a:endParaRPr sz="1050" dirty="0">
              <a:latin typeface="Helvetica"/>
              <a:cs typeface="Helvetica"/>
            </a:endParaRPr>
          </a:p>
        </p:txBody>
      </p:sp>
      <p:pic>
        <p:nvPicPr>
          <p:cNvPr id="16" name="object 1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418549" y="1227429"/>
            <a:ext cx="4594504" cy="9512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184</Words>
  <Application>Microsoft Office PowerPoint</Application>
  <PresentationFormat>Egendefinert</PresentationFormat>
  <Paragraphs>45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Calibri</vt:lpstr>
      <vt:lpstr>Helvetica</vt:lpstr>
      <vt:lpstr>Office Theme</vt:lpstr>
      <vt:lpstr>ÅRSHJUL 2022/23 KLASSE 4B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ÅRSHJUL 2018/19 KLASSE 2B</dc:title>
  <cp:lastModifiedBy>Mari Rettedal Westlake</cp:lastModifiedBy>
  <cp:revision>1</cp:revision>
  <dcterms:created xsi:type="dcterms:W3CDTF">2022-05-22T18:45:57Z</dcterms:created>
  <dcterms:modified xsi:type="dcterms:W3CDTF">2022-08-20T14:31:08Z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2022-05-22T00:00:00Z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2022-05-22T00:00:00Z</vt:filetime>
  </property>
</Properties>
</file>