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1660-80F8-4560-9531-FE135053520F}" type="datetimeFigureOut">
              <a:rPr lang="nb-NO" smtClean="0"/>
              <a:t>16.08.2016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8CE8-DAE9-45B5-8DF1-7B929A1C584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1660-80F8-4560-9531-FE135053520F}" type="datetimeFigureOut">
              <a:rPr lang="nb-NO" smtClean="0"/>
              <a:t>16.08.2016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8CE8-DAE9-45B5-8DF1-7B929A1C584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1660-80F8-4560-9531-FE135053520F}" type="datetimeFigureOut">
              <a:rPr lang="nb-NO" smtClean="0"/>
              <a:t>16.08.2016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8CE8-DAE9-45B5-8DF1-7B929A1C5844}" type="slidenum">
              <a:rPr lang="nb-NO" smtClean="0"/>
              <a:t>‹#›</a:t>
            </a:fld>
            <a:endParaRPr lang="nb-N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1660-80F8-4560-9531-FE135053520F}" type="datetimeFigureOut">
              <a:rPr lang="nb-NO" smtClean="0"/>
              <a:t>16.08.2016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8CE8-DAE9-45B5-8DF1-7B929A1C5844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1660-80F8-4560-9531-FE135053520F}" type="datetimeFigureOut">
              <a:rPr lang="nb-NO" smtClean="0"/>
              <a:t>16.08.2016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8CE8-DAE9-45B5-8DF1-7B929A1C584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1660-80F8-4560-9531-FE135053520F}" type="datetimeFigureOut">
              <a:rPr lang="nb-NO" smtClean="0"/>
              <a:t>16.08.2016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8CE8-DAE9-45B5-8DF1-7B929A1C5844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1660-80F8-4560-9531-FE135053520F}" type="datetimeFigureOut">
              <a:rPr lang="nb-NO" smtClean="0"/>
              <a:t>16.08.2016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8CE8-DAE9-45B5-8DF1-7B929A1C584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1660-80F8-4560-9531-FE135053520F}" type="datetimeFigureOut">
              <a:rPr lang="nb-NO" smtClean="0"/>
              <a:t>16.08.2016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8CE8-DAE9-45B5-8DF1-7B929A1C584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1660-80F8-4560-9531-FE135053520F}" type="datetimeFigureOut">
              <a:rPr lang="nb-NO" smtClean="0"/>
              <a:t>16.08.2016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8CE8-DAE9-45B5-8DF1-7B929A1C584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1660-80F8-4560-9531-FE135053520F}" type="datetimeFigureOut">
              <a:rPr lang="nb-NO" smtClean="0"/>
              <a:t>16.08.2016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8CE8-DAE9-45B5-8DF1-7B929A1C5844}" type="slidenum">
              <a:rPr lang="nb-NO" smtClean="0"/>
              <a:t>‹#›</a:t>
            </a:fld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1660-80F8-4560-9531-FE135053520F}" type="datetimeFigureOut">
              <a:rPr lang="nb-NO" smtClean="0"/>
              <a:t>16.08.2016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8CE8-DAE9-45B5-8DF1-7B929A1C5844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A131660-80F8-4560-9531-FE135053520F}" type="datetimeFigureOut">
              <a:rPr lang="nb-NO" smtClean="0"/>
              <a:t>16.08.2016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9658CE8-DAE9-45B5-8DF1-7B929A1C5844}" type="slidenum">
              <a:rPr lang="nb-NO" smtClean="0"/>
              <a:t>‹#›</a:t>
            </a:fld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Utdanningsvalg – 9. trinn 16-17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7745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 smtClean="0"/>
              <a:t>12 timer – presentasjon av utdanningsprogrammene</a:t>
            </a:r>
          </a:p>
          <a:p>
            <a:r>
              <a:rPr lang="nb-NO" sz="2800" dirty="0" smtClean="0"/>
              <a:t>5 timer – etterarbeid og fremføringer etter utplassering skole og arbeidsliv</a:t>
            </a:r>
          </a:p>
          <a:p>
            <a:pPr marL="0" indent="0">
              <a:buNone/>
            </a:pPr>
            <a:endParaRPr lang="nb-NO" sz="2800" dirty="0" smtClean="0"/>
          </a:p>
          <a:p>
            <a:endParaRPr lang="nb-NO" sz="2800" dirty="0" smtClean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Program for faget</a:t>
            </a:r>
            <a:br>
              <a:rPr lang="nb-NO" dirty="0" smtClean="0"/>
            </a:br>
            <a:r>
              <a:rPr lang="nb-NO" dirty="0" smtClean="0"/>
              <a:t> (19 timer, timeplanfestet - rådgiver 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46139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6,5 timer </a:t>
            </a:r>
            <a:r>
              <a:rPr lang="nb-NO" sz="2800" smtClean="0"/>
              <a:t>bolklagt undervisning</a:t>
            </a:r>
            <a:endParaRPr lang="nb-NO" sz="2800" dirty="0" smtClean="0"/>
          </a:p>
          <a:p>
            <a:r>
              <a:rPr lang="nb-NO" sz="2800" dirty="0" smtClean="0"/>
              <a:t>2 timer forberedelse bedriftsbesøk og skolebesøk</a:t>
            </a:r>
          </a:p>
          <a:p>
            <a:r>
              <a:rPr lang="nb-NO" sz="2800" dirty="0" smtClean="0"/>
              <a:t>22,5 timer utplassering i bedrift, </a:t>
            </a:r>
            <a:r>
              <a:rPr lang="nb-NO" sz="2800" dirty="0"/>
              <a:t>5</a:t>
            </a:r>
            <a:r>
              <a:rPr lang="nb-NO" sz="2800" dirty="0" smtClean="0"/>
              <a:t>. april </a:t>
            </a:r>
            <a:r>
              <a:rPr lang="nb-NO" sz="2800" dirty="0" smtClean="0"/>
              <a:t>– </a:t>
            </a:r>
            <a:r>
              <a:rPr lang="nb-NO" sz="2800" dirty="0"/>
              <a:t>7</a:t>
            </a:r>
            <a:r>
              <a:rPr lang="nb-NO" sz="2800" dirty="0" smtClean="0"/>
              <a:t>. </a:t>
            </a:r>
            <a:r>
              <a:rPr lang="nb-NO" sz="2800" dirty="0" smtClean="0"/>
              <a:t>april (uke </a:t>
            </a:r>
            <a:r>
              <a:rPr lang="nb-NO" sz="2800" dirty="0" smtClean="0"/>
              <a:t>14)</a:t>
            </a:r>
            <a:endParaRPr lang="nb-NO" sz="2800" dirty="0" smtClean="0"/>
          </a:p>
          <a:p>
            <a:r>
              <a:rPr lang="nb-NO" sz="2800" dirty="0" smtClean="0"/>
              <a:t>5 timer videregående skole, uke </a:t>
            </a:r>
            <a:r>
              <a:rPr lang="nb-NO" sz="2800" dirty="0" smtClean="0"/>
              <a:t>11 </a:t>
            </a:r>
            <a:r>
              <a:rPr lang="nb-NO" sz="2800" dirty="0" smtClean="0"/>
              <a:t>og </a:t>
            </a:r>
            <a:r>
              <a:rPr lang="nb-NO" sz="2800" dirty="0" smtClean="0"/>
              <a:t>12</a:t>
            </a:r>
            <a:endParaRPr lang="nb-NO" sz="2800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Bolklagt undervisning, samarbeid med kontaktlærer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3147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800" dirty="0" smtClean="0"/>
              <a:t>Tjeneste som tar sikte på å styrke elevens informasjon om, refleksjon over og motivasjon i forhold til valgmulighetene, slik at elevene kan treffe informerte og reflekterte valg.</a:t>
            </a:r>
          </a:p>
          <a:p>
            <a:r>
              <a:rPr lang="nb-NO" sz="2800" dirty="0" smtClean="0"/>
              <a:t>Det handler om å støtte elevene i å kunne håndtere ens eget liv, det personlig og arbeidslivet.</a:t>
            </a:r>
            <a:endParaRPr lang="nb-NO" sz="2800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Karriereveiledning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49954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err="1" smtClean="0"/>
              <a:t>Parson</a:t>
            </a:r>
            <a:r>
              <a:rPr lang="nb-NO" sz="2800" dirty="0" smtClean="0"/>
              <a:t>, </a:t>
            </a:r>
          </a:p>
          <a:p>
            <a:r>
              <a:rPr lang="nb-NO" sz="2800" dirty="0" smtClean="0"/>
              <a:t>Hvem er jeg?  8. trinn</a:t>
            </a:r>
          </a:p>
          <a:p>
            <a:r>
              <a:rPr lang="nb-NO" sz="2800" dirty="0" smtClean="0"/>
              <a:t>Hva vil jeg?      9. trinn</a:t>
            </a:r>
          </a:p>
          <a:p>
            <a:r>
              <a:rPr lang="nb-NO" sz="2800" dirty="0" smtClean="0"/>
              <a:t>Hvordan og hvorfor?   10. trinn</a:t>
            </a:r>
          </a:p>
          <a:p>
            <a:r>
              <a:rPr lang="nb-NO" sz="2800" dirty="0" err="1" smtClean="0"/>
              <a:t>Peavy</a:t>
            </a:r>
            <a:r>
              <a:rPr lang="nb-NO" sz="2800" dirty="0" smtClean="0"/>
              <a:t>, </a:t>
            </a:r>
            <a:r>
              <a:rPr lang="nb-NO" sz="2800" dirty="0" err="1" smtClean="0"/>
              <a:t>lifespacemapping</a:t>
            </a:r>
            <a:r>
              <a:rPr lang="nb-NO" sz="2800" dirty="0"/>
              <a:t> </a:t>
            </a:r>
            <a:r>
              <a:rPr lang="nb-NO" sz="2800" dirty="0" smtClean="0"/>
              <a:t>(fortid, nåtid og fremtid)</a:t>
            </a:r>
            <a:endParaRPr lang="nb-NO" sz="2800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faget utdanningsvalg?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2993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172</TotalTime>
  <Words>155</Words>
  <Application>Microsoft Office PowerPoint</Application>
  <PresentationFormat>Skjermfremvisning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Candara</vt:lpstr>
      <vt:lpstr>Symbol</vt:lpstr>
      <vt:lpstr>Bølgeform</vt:lpstr>
      <vt:lpstr>Utdanningsvalg – 9. trinn 16-17</vt:lpstr>
      <vt:lpstr>Program for faget  (19 timer, timeplanfestet - rådgiver )</vt:lpstr>
      <vt:lpstr>Bolklagt undervisning, samarbeid med kontaktlærer</vt:lpstr>
      <vt:lpstr>Karriereveiledning</vt:lpstr>
      <vt:lpstr>Hvorfor faget utdanningsvalg?</vt:lpstr>
    </vt:vector>
  </TitlesOfParts>
  <Company>Sandnes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Utdanningsvalg – 9. trinn 13-14</dc:title>
  <dc:creator>Hofgaard, Liv</dc:creator>
  <cp:lastModifiedBy>Hofgaard, Liv S Gilje</cp:lastModifiedBy>
  <cp:revision>20</cp:revision>
  <dcterms:created xsi:type="dcterms:W3CDTF">2013-08-15T07:58:43Z</dcterms:created>
  <dcterms:modified xsi:type="dcterms:W3CDTF">2016-08-16T12:08:16Z</dcterms:modified>
</cp:coreProperties>
</file>