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5" r:id="rId6"/>
    <p:sldId id="269" r:id="rId7"/>
    <p:sldId id="257" r:id="rId8"/>
    <p:sldId id="274" r:id="rId9"/>
    <p:sldId id="275" r:id="rId10"/>
    <p:sldId id="278" r:id="rId11"/>
    <p:sldId id="279" r:id="rId12"/>
    <p:sldId id="293" r:id="rId13"/>
    <p:sldId id="294" r:id="rId14"/>
    <p:sldId id="271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2" r:id="rId28"/>
  </p:sldIdLst>
  <p:sldSz cx="9144000" cy="6858000" type="screen4x3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ACAC-0AB9-4B31-B51E-8440FD3E63D1}" type="datetimeFigureOut">
              <a:rPr lang="nb-NO" smtClean="0"/>
              <a:t>31.08.2017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6FB0F-82B4-45E6-8730-8852C15C8C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2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EFBF-11F0-4F50-96A1-C7080A0F81D7}" type="datetimeFigureOut">
              <a:rPr lang="nb-NO" smtClean="0"/>
              <a:t>31.08.2017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1E23-3B50-4C91-8AFB-14EC070BBE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20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AE21-B8AC-4B9C-90AB-E39DC85D5F4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2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477000"/>
            <a:ext cx="7086600" cy="533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1AFE43-E082-4097-9C13-13C9C21F587F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23559" name="Picture 7" descr="670181 SF2 PPTmal_Pag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5" name="Picture 7" descr="670181 SF2 PPTmal_Page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43600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477000"/>
            <a:ext cx="70866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5" name="Undertit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1" name="Plassholder for dato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Plassholder for bil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70181 SF2 PPTmal_Page_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70181 SF2 PPTmal_Page_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670181 SF2 PPTmal_Page_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ssholder for tit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1" name="Plassholder f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7" name="Plassholder for dato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8/31/2017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skole.no/lundehaugen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54442" y="3789040"/>
            <a:ext cx="5114778" cy="259228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 algn="ctr"/>
            <a:r>
              <a:rPr lang="nb-NO" sz="2800" dirty="0" smtClean="0"/>
              <a:t>V E L K O M </a:t>
            </a:r>
            <a:r>
              <a:rPr lang="nb-NO" sz="2800" dirty="0" err="1" smtClean="0"/>
              <a:t>M</a:t>
            </a:r>
            <a:r>
              <a:rPr lang="nb-NO" sz="2800" dirty="0" smtClean="0"/>
              <a:t> E N!</a:t>
            </a:r>
          </a:p>
          <a:p>
            <a:pPr algn="ctr"/>
            <a:r>
              <a:rPr lang="nb-NO" sz="2600" dirty="0" smtClean="0"/>
              <a:t>Lundehaugen ungdomsskole</a:t>
            </a:r>
          </a:p>
          <a:p>
            <a:pPr algn="ctr"/>
            <a:r>
              <a:rPr lang="nb-NO" sz="2600" dirty="0" smtClean="0"/>
              <a:t>30. august 2017</a:t>
            </a:r>
          </a:p>
          <a:p>
            <a:pPr algn="ctr"/>
            <a:r>
              <a:rPr lang="nb-NO" sz="2600" dirty="0" smtClean="0">
                <a:solidFill>
                  <a:schemeClr val="accent6"/>
                </a:solidFill>
              </a:rPr>
              <a:t>Trygghet</a:t>
            </a:r>
            <a:r>
              <a:rPr lang="nb-NO" sz="2600" dirty="0">
                <a:solidFill>
                  <a:schemeClr val="accent6"/>
                </a:solidFill>
              </a:rPr>
              <a:t>-</a:t>
            </a:r>
            <a:r>
              <a:rPr lang="nb-NO" sz="2600" dirty="0" smtClean="0">
                <a:solidFill>
                  <a:schemeClr val="accent6"/>
                </a:solidFill>
              </a:rPr>
              <a:t> Motivasjon -Mestring</a:t>
            </a:r>
          </a:p>
          <a:p>
            <a:pPr algn="ctr"/>
            <a:endParaRPr lang="nb-NO" sz="2600" dirty="0" smtClean="0"/>
          </a:p>
          <a:p>
            <a:pPr algn="ctr"/>
            <a:endParaRPr lang="nb-NO" sz="2600" dirty="0" smtClean="0"/>
          </a:p>
          <a:p>
            <a:pPr algn="ctr"/>
            <a:endParaRPr lang="nb-NO" sz="2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4127"/>
            <a:ext cx="4680520" cy="31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6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36952"/>
          </a:xfrm>
        </p:spPr>
        <p:txBody>
          <a:bodyPr/>
          <a:lstStyle/>
          <a:p>
            <a:r>
              <a:rPr lang="nb-NO" dirty="0" smtClean="0"/>
              <a:t>Info fra </a:t>
            </a:r>
            <a:r>
              <a:rPr lang="nb-NO" dirty="0" err="1" smtClean="0"/>
              <a:t>FAu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64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VALG AV FORESATTE: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To klassekontakter</a:t>
            </a:r>
          </a:p>
          <a:p>
            <a:r>
              <a:rPr lang="nb-NO" sz="2400" dirty="0" smtClean="0"/>
              <a:t>En </a:t>
            </a:r>
            <a:r>
              <a:rPr lang="nb-NO" sz="2400" dirty="0" err="1" smtClean="0"/>
              <a:t>Fau</a:t>
            </a:r>
            <a:r>
              <a:rPr lang="nb-NO" sz="2400" dirty="0" smtClean="0"/>
              <a:t>-representant og en vara har blitt valgt for to år. (Nye representanter ved behov.)</a:t>
            </a:r>
          </a:p>
          <a:p>
            <a:r>
              <a:rPr lang="nb-NO" sz="2400" dirty="0" smtClean="0"/>
              <a:t> Fire vakter pr klasse til juleballet torsdag 14. desember.</a:t>
            </a:r>
          </a:p>
          <a:p>
            <a:r>
              <a:rPr lang="nb-NO" sz="2400" dirty="0" smtClean="0"/>
              <a:t>To grøtkokere til siste skoledag 21. desember.</a:t>
            </a:r>
          </a:p>
          <a:p>
            <a:r>
              <a:rPr lang="nb-NO" sz="2400" dirty="0" smtClean="0"/>
              <a:t>To foresatte som kan gå i tog med elevene i sentrum 17. mai.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72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tel 1"/>
          <p:cNvSpPr>
            <a:spLocks noGrp="1"/>
          </p:cNvSpPr>
          <p:nvPr>
            <p:ph type="ctrTitle"/>
          </p:nvPr>
        </p:nvSpPr>
        <p:spPr>
          <a:xfrm>
            <a:off x="214313" y="1071563"/>
            <a:ext cx="6700837" cy="1470025"/>
          </a:xfrm>
        </p:spPr>
        <p:txBody>
          <a:bodyPr/>
          <a:lstStyle/>
          <a:p>
            <a:pPr eaLnBrk="1" hangingPunct="1"/>
            <a:r>
              <a:rPr lang="nb-NO" sz="6600" smtClean="0"/>
              <a:t>ungdom</a:t>
            </a:r>
          </a:p>
        </p:txBody>
      </p:sp>
      <p:pic>
        <p:nvPicPr>
          <p:cNvPr id="13314" name="Picture 2" descr="http://www.enebakk.kommune.no/GetFile.aspx/images/epii_id/891/epit_id/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357438"/>
            <a:ext cx="359251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ridge over Troubled Water - Pan Fl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717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lassholder for innhold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15430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b-NO" sz="4000" smtClean="0"/>
              <a:t>La meg få være en trassig tenåring,</a:t>
            </a:r>
          </a:p>
          <a:p>
            <a:pPr eaLnBrk="1" hangingPunct="1"/>
            <a:r>
              <a:rPr lang="nb-NO" sz="4000" smtClean="0"/>
              <a:t>  jeg blir tidsnok voksen.</a:t>
            </a:r>
          </a:p>
        </p:txBody>
      </p:sp>
      <p:pic>
        <p:nvPicPr>
          <p:cNvPr id="14338" name="Picture 2" descr="http://gfx.dagbladet.no/pub/artikkel/4/47/471/471841/ungdv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786063"/>
            <a:ext cx="545465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71212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ssholder for innhold 2"/>
          <p:cNvSpPr>
            <a:spLocks noGrp="1"/>
          </p:cNvSpPr>
          <p:nvPr>
            <p:ph idx="1"/>
          </p:nvPr>
        </p:nvSpPr>
        <p:spPr>
          <a:xfrm>
            <a:off x="1928813" y="357188"/>
            <a:ext cx="7215187" cy="142875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nb-NO" sz="4000" smtClean="0"/>
              <a:t>La meg få skrike og løpe min vei,</a:t>
            </a:r>
          </a:p>
          <a:p>
            <a:pPr eaLnBrk="1" hangingPunct="1"/>
            <a:r>
              <a:rPr lang="nb-NO" sz="4000" smtClean="0"/>
              <a:t>  jeg kommer alltid tilbake</a:t>
            </a:r>
          </a:p>
        </p:txBody>
      </p:sp>
      <p:pic>
        <p:nvPicPr>
          <p:cNvPr id="15362" name="Picture 4" descr="http://www.cyfm.net/E-Journals/youth-initia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286000"/>
            <a:ext cx="5676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92625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innhold 2"/>
          <p:cNvSpPr>
            <a:spLocks noGrp="1"/>
          </p:cNvSpPr>
          <p:nvPr>
            <p:ph idx="1"/>
          </p:nvPr>
        </p:nvSpPr>
        <p:spPr>
          <a:xfrm>
            <a:off x="2857500" y="2928938"/>
            <a:ext cx="5614988" cy="2482850"/>
          </a:xfrm>
        </p:spPr>
        <p:txBody>
          <a:bodyPr/>
          <a:lstStyle/>
          <a:p>
            <a:pPr eaLnBrk="1" hangingPunct="1"/>
            <a:r>
              <a:rPr lang="nb-NO" sz="4000" smtClean="0"/>
              <a:t>La meg få snuble,  </a:t>
            </a:r>
          </a:p>
          <a:p>
            <a:pPr eaLnBrk="1" hangingPunct="1"/>
            <a:r>
              <a:rPr lang="nb-NO" sz="4000" smtClean="0"/>
              <a:t>jeg kommer til å reise meg</a:t>
            </a:r>
          </a:p>
        </p:txBody>
      </p:sp>
      <p:pic>
        <p:nvPicPr>
          <p:cNvPr id="16386" name="Picture 4" descr="http://www.vagabond.se/upload/vb/Japan/toky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3943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95176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ssholder for innhold 2"/>
          <p:cNvSpPr>
            <a:spLocks noGrp="1"/>
          </p:cNvSpPr>
          <p:nvPr>
            <p:ph idx="1"/>
          </p:nvPr>
        </p:nvSpPr>
        <p:spPr>
          <a:xfrm>
            <a:off x="714375" y="3803650"/>
            <a:ext cx="4643438" cy="2339975"/>
          </a:xfrm>
        </p:spPr>
        <p:txBody>
          <a:bodyPr/>
          <a:lstStyle/>
          <a:p>
            <a:pPr eaLnBrk="1" hangingPunct="1"/>
            <a:r>
              <a:rPr lang="nb-NO" sz="4000" smtClean="0"/>
              <a:t>La meg få være sur og deppa,  </a:t>
            </a:r>
          </a:p>
          <a:p>
            <a:pPr eaLnBrk="1" hangingPunct="1"/>
            <a:r>
              <a:rPr lang="nb-NO" sz="4000" smtClean="0"/>
              <a:t>jeg blir glad igjen</a:t>
            </a:r>
          </a:p>
        </p:txBody>
      </p:sp>
      <p:pic>
        <p:nvPicPr>
          <p:cNvPr id="17410" name="Picture 8" descr="Foto: Ernst Furuha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85750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Foto: Ernst Furuha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071688"/>
            <a:ext cx="2857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837594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innhold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pPr eaLnBrk="1" hangingPunct="1"/>
            <a:r>
              <a:rPr lang="nb-NO" sz="4000" smtClean="0"/>
              <a:t>La meg ikke bli såret,  </a:t>
            </a:r>
          </a:p>
          <a:p>
            <a:pPr eaLnBrk="1" hangingPunct="1"/>
            <a:r>
              <a:rPr lang="nb-NO" sz="4000" smtClean="0"/>
              <a:t>jeg stoler på dere</a:t>
            </a:r>
          </a:p>
        </p:txBody>
      </p:sp>
      <p:pic>
        <p:nvPicPr>
          <p:cNvPr id="18434" name="Picture 4" descr="http://eirik.isopor.net/bilder/ens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565400"/>
            <a:ext cx="59150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24069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ssholder for innhold 2"/>
          <p:cNvSpPr>
            <a:spLocks noGrp="1"/>
          </p:cNvSpPr>
          <p:nvPr>
            <p:ph idx="1"/>
          </p:nvPr>
        </p:nvSpPr>
        <p:spPr>
          <a:xfrm>
            <a:off x="428625" y="428625"/>
            <a:ext cx="3000375" cy="5214938"/>
          </a:xfrm>
        </p:spPr>
        <p:txBody>
          <a:bodyPr/>
          <a:lstStyle/>
          <a:p>
            <a:pPr eaLnBrk="1" hangingPunct="1"/>
            <a:r>
              <a:rPr lang="nb-NO" sz="4000" smtClean="0"/>
              <a:t>La meg få prate når jeg trenger det,  </a:t>
            </a:r>
          </a:p>
          <a:p>
            <a:pPr eaLnBrk="1" hangingPunct="1"/>
            <a:r>
              <a:rPr lang="nb-NO" sz="4000" smtClean="0"/>
              <a:t>jeg klarer ikke dette selv.</a:t>
            </a:r>
          </a:p>
        </p:txBody>
      </p:sp>
      <p:pic>
        <p:nvPicPr>
          <p:cNvPr id="19458" name="Picture 4" descr="http://www.actforyouth.net/images/uploaded/j0316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571750"/>
            <a:ext cx="52911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185040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ssholder for innhold 2"/>
          <p:cNvSpPr>
            <a:spLocks noGrp="1"/>
          </p:cNvSpPr>
          <p:nvPr>
            <p:ph idx="1"/>
          </p:nvPr>
        </p:nvSpPr>
        <p:spPr>
          <a:xfrm>
            <a:off x="5000625" y="714375"/>
            <a:ext cx="3686175" cy="4525963"/>
          </a:xfrm>
        </p:spPr>
        <p:txBody>
          <a:bodyPr/>
          <a:lstStyle/>
          <a:p>
            <a:pPr eaLnBrk="1" hangingPunct="1"/>
            <a:r>
              <a:rPr lang="nb-NO" sz="4000" smtClean="0"/>
              <a:t>La meg få gå når jeg er klar, </a:t>
            </a:r>
          </a:p>
          <a:p>
            <a:pPr eaLnBrk="1" hangingPunct="1"/>
            <a:r>
              <a:rPr lang="nb-NO" sz="4000" smtClean="0"/>
              <a:t> men ikke slipp meg helt</a:t>
            </a:r>
          </a:p>
        </p:txBody>
      </p:sp>
      <p:pic>
        <p:nvPicPr>
          <p:cNvPr id="20482" name="Picture 2" descr="http://www.ulleval.no/showimage.asp?iEntityId=12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57438"/>
            <a:ext cx="443071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5304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ssholder for innhold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13287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sz="4000" smtClean="0"/>
              <a:t>La meg finne min egen vei,  </a:t>
            </a:r>
          </a:p>
          <a:p>
            <a:pPr eaLnBrk="1" hangingPunct="1"/>
            <a:r>
              <a:rPr lang="nb-NO" sz="4000" smtClean="0"/>
              <a:t>jeg kommer til å søke</a:t>
            </a:r>
          </a:p>
        </p:txBody>
      </p:sp>
      <p:pic>
        <p:nvPicPr>
          <p:cNvPr id="21506" name="Picture 2" descr="http://bilder.vgb.no/6047/img_4438faef1b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44675"/>
            <a:ext cx="30384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723252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4000" smtClean="0"/>
              <a:t>La meg få ha hemmeligheter, </a:t>
            </a:r>
          </a:p>
          <a:p>
            <a:pPr eaLnBrk="1" hangingPunct="1"/>
            <a:r>
              <a:rPr lang="nb-NO" sz="4000" smtClean="0"/>
              <a:t> jeg kommer til å fortelle det senere</a:t>
            </a:r>
          </a:p>
        </p:txBody>
      </p:sp>
      <p:pic>
        <p:nvPicPr>
          <p:cNvPr id="22530" name="Picture 4" descr="http://www.universitas.no/inc/func/image.inc.php?pict=2006/21/21_homo_populAErkultur_02_RRJ.jpg&amp;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73463"/>
            <a:ext cx="4752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24273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ssholder for innhold 2"/>
          <p:cNvSpPr>
            <a:spLocks noGrp="1"/>
          </p:cNvSpPr>
          <p:nvPr>
            <p:ph idx="1"/>
          </p:nvPr>
        </p:nvSpPr>
        <p:spPr>
          <a:xfrm>
            <a:off x="571500" y="357188"/>
            <a:ext cx="8229600" cy="1571625"/>
          </a:xfrm>
        </p:spPr>
        <p:txBody>
          <a:bodyPr/>
          <a:lstStyle/>
          <a:p>
            <a:pPr eaLnBrk="1" hangingPunct="1"/>
            <a:r>
              <a:rPr lang="nb-NO" sz="4000" smtClean="0"/>
              <a:t>La meg få leve mitt eget liv,  </a:t>
            </a:r>
          </a:p>
          <a:p>
            <a:pPr eaLnBrk="1" hangingPunct="1"/>
            <a:r>
              <a:rPr lang="nb-NO" sz="4000" smtClean="0"/>
              <a:t>jeg vil forlate dere snart</a:t>
            </a:r>
          </a:p>
        </p:txBody>
      </p:sp>
      <p:pic>
        <p:nvPicPr>
          <p:cNvPr id="23554" name="Picture 2" descr="http://pubadmin2.ostfold.net/data/images/117/Ungdom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86000"/>
            <a:ext cx="5734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279811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innhold 2"/>
          <p:cNvSpPr>
            <a:spLocks noGrp="1"/>
          </p:cNvSpPr>
          <p:nvPr>
            <p:ph idx="1"/>
          </p:nvPr>
        </p:nvSpPr>
        <p:spPr>
          <a:xfrm>
            <a:off x="500063" y="1500188"/>
            <a:ext cx="4429125" cy="28575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b-NO" sz="4000" smtClean="0"/>
              <a:t>La meg komme tilbake og være liten,  </a:t>
            </a:r>
          </a:p>
          <a:p>
            <a:pPr eaLnBrk="1" hangingPunct="1"/>
            <a:r>
              <a:rPr lang="nb-NO" sz="4000" smtClean="0"/>
              <a:t>jeg vil ikke alltid være stor</a:t>
            </a:r>
          </a:p>
        </p:txBody>
      </p:sp>
      <p:pic>
        <p:nvPicPr>
          <p:cNvPr id="24578" name="Picture 4" descr="http://bilder.vgb.no/15352/img_4543bf3b8b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214438"/>
            <a:ext cx="300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74991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Kontaktlærere på 9. trinn: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9A Ellen Marie og Dag Thomas   		    rom 215</a:t>
            </a:r>
          </a:p>
          <a:p>
            <a:r>
              <a:rPr lang="nb-NO" sz="2000" dirty="0" smtClean="0"/>
              <a:t>9B Lise og </a:t>
            </a:r>
            <a:r>
              <a:rPr lang="nb-NO" sz="2000" dirty="0"/>
              <a:t>K</a:t>
            </a:r>
            <a:r>
              <a:rPr lang="nb-NO" sz="2000" dirty="0" smtClean="0"/>
              <a:t>jell Kristian     	                            rom 216</a:t>
            </a:r>
          </a:p>
          <a:p>
            <a:r>
              <a:rPr lang="nb-NO" sz="2000" dirty="0" smtClean="0"/>
              <a:t>9C Martine og Hilde                 		    rom 217</a:t>
            </a:r>
          </a:p>
          <a:p>
            <a:r>
              <a:rPr lang="nb-NO" sz="2000" dirty="0" smtClean="0"/>
              <a:t>9D Elisabeth og Karina			    rom 218</a:t>
            </a:r>
          </a:p>
          <a:p>
            <a:r>
              <a:rPr lang="nb-NO" sz="2000" dirty="0" smtClean="0"/>
              <a:t>9E Trine og Henrik			                rom 219</a:t>
            </a:r>
          </a:p>
          <a:p>
            <a:r>
              <a:rPr lang="nb-NO" sz="2000" dirty="0" smtClean="0"/>
              <a:t>9F Helge og Inger Elise			    rom 172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18060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chemeClr val="accent6">
                    <a:lumMod val="75000"/>
                  </a:schemeClr>
                </a:solidFill>
              </a:rPr>
              <a:t>FORELDREMØTE 9. TRINN  </a:t>
            </a:r>
            <a:br>
              <a:rPr lang="nb-NO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nb-NO" sz="2800" dirty="0" smtClean="0">
                <a:solidFill>
                  <a:schemeClr val="accent6">
                    <a:lumMod val="75000"/>
                  </a:schemeClr>
                </a:solidFill>
              </a:rPr>
              <a:t>30. AUGUST</a:t>
            </a:r>
            <a:endParaRPr lang="nb-NO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/>
          </a:bodyPr>
          <a:lstStyle/>
          <a:p>
            <a:endParaRPr lang="nb-NO" sz="2000" dirty="0" smtClean="0"/>
          </a:p>
          <a:p>
            <a:r>
              <a:rPr lang="nb-NO" sz="2000" dirty="0" smtClean="0"/>
              <a:t>Informasjon ved inspektør: Sonja Lie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UTV – organisering på 9. trinn </a:t>
            </a:r>
            <a:r>
              <a:rPr lang="nb-NO" sz="2000" dirty="0" smtClean="0"/>
              <a:t>ved rådgiver Thomas Kvalvik</a:t>
            </a:r>
          </a:p>
          <a:p>
            <a:endParaRPr lang="nb-NO" sz="2000" dirty="0"/>
          </a:p>
          <a:p>
            <a:r>
              <a:rPr lang="nb-NO" sz="2000" dirty="0" smtClean="0"/>
              <a:t>Info fra FAU</a:t>
            </a: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Klassevise møter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1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NYTT fra SKOLEN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5013176"/>
          </a:xfrm>
        </p:spPr>
        <p:txBody>
          <a:bodyPr>
            <a:normAutofit/>
          </a:bodyPr>
          <a:lstStyle/>
          <a:p>
            <a:r>
              <a:rPr lang="nb-NO" sz="2000" dirty="0" smtClean="0"/>
              <a:t>Ca. 565 elever dette skoleåret</a:t>
            </a:r>
          </a:p>
          <a:p>
            <a:r>
              <a:rPr lang="nb-NO" sz="2000" dirty="0" smtClean="0"/>
              <a:t>20 klasser</a:t>
            </a:r>
          </a:p>
          <a:p>
            <a:r>
              <a:rPr lang="nb-NO" sz="2000" dirty="0" smtClean="0"/>
              <a:t>Forsterka avdeling </a:t>
            </a:r>
            <a:endParaRPr lang="nb-NO" sz="2000" dirty="0"/>
          </a:p>
          <a:p>
            <a:r>
              <a:rPr lang="nb-NO" sz="2000" dirty="0" smtClean="0"/>
              <a:t>55 lærere og 14 miljøarbeidere</a:t>
            </a:r>
          </a:p>
          <a:p>
            <a:r>
              <a:rPr lang="nb-NO" sz="2000" b="1" dirty="0" smtClean="0"/>
              <a:t>Uteområde</a:t>
            </a:r>
            <a:r>
              <a:rPr lang="nb-NO" sz="2000" dirty="0" smtClean="0"/>
              <a:t> (</a:t>
            </a:r>
            <a:r>
              <a:rPr lang="nb-NO" sz="2000" dirty="0"/>
              <a:t> </a:t>
            </a:r>
            <a:r>
              <a:rPr lang="nb-NO" sz="2000" dirty="0" smtClean="0"/>
              <a:t>rampe, basket og kanonballbane, nye benker, ulike apparater kommer i løpet av høsten )</a:t>
            </a:r>
          </a:p>
          <a:p>
            <a:r>
              <a:rPr lang="nb-NO" sz="2000" dirty="0" smtClean="0"/>
              <a:t>Kurs: lesing, skriving, matematikk og engelsk</a:t>
            </a:r>
          </a:p>
          <a:p>
            <a:r>
              <a:rPr lang="nb-NO" sz="2000" b="1" dirty="0" smtClean="0"/>
              <a:t>Skolens fokusområder: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- Klassemiljø - trivsel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- </a:t>
            </a:r>
            <a:r>
              <a:rPr lang="nb-NO" sz="2000" dirty="0" err="1" smtClean="0"/>
              <a:t>Framovermeldinger</a:t>
            </a:r>
            <a:r>
              <a:rPr lang="nb-NO" sz="2000" dirty="0" smtClean="0"/>
              <a:t>/ - tilbakemeldinger til </a:t>
            </a:r>
            <a:r>
              <a:rPr lang="nb-NO" sz="2000" dirty="0" smtClean="0"/>
              <a:t>elever</a:t>
            </a:r>
          </a:p>
          <a:p>
            <a:r>
              <a:rPr lang="nb-NO" sz="2000" b="1" dirty="0" err="1" smtClean="0"/>
              <a:t>Leksegruppe</a:t>
            </a:r>
            <a:r>
              <a:rPr lang="nb-NO" sz="2000" b="1" dirty="0" smtClean="0"/>
              <a:t>: </a:t>
            </a:r>
            <a:r>
              <a:rPr lang="nb-NO" sz="2000" dirty="0" err="1" smtClean="0"/>
              <a:t>mand-onsd</a:t>
            </a:r>
            <a:r>
              <a:rPr lang="nb-NO" sz="2000" dirty="0" smtClean="0"/>
              <a:t> rett etter skolen. Åpent for alle som vil…</a:t>
            </a: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2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NYtt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på 9. trinn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/>
          <a:lstStyle/>
          <a:p>
            <a:endParaRPr lang="nb-NO" dirty="0" smtClean="0"/>
          </a:p>
          <a:p>
            <a:r>
              <a:rPr lang="nb-NO" b="1" dirty="0" smtClean="0"/>
              <a:t>Mat og helse </a:t>
            </a:r>
            <a:r>
              <a:rPr lang="nb-NO" dirty="0" smtClean="0"/>
              <a:t>– klassen deles i to grupper</a:t>
            </a:r>
          </a:p>
          <a:p>
            <a:r>
              <a:rPr lang="nb-NO" dirty="0" smtClean="0"/>
              <a:t>Standpunktkarakter som står på vitnemålet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smtClean="0"/>
              <a:t>Musikk</a:t>
            </a:r>
            <a:r>
              <a:rPr lang="nb-NO" dirty="0" smtClean="0"/>
              <a:t> – forestilling april 2018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 smtClean="0"/>
              <a:t>Svømming</a:t>
            </a:r>
            <a:r>
              <a:rPr lang="nb-NO" dirty="0" smtClean="0"/>
              <a:t> – Øygard ungdomsskole (buss</a:t>
            </a:r>
            <a:r>
              <a:rPr lang="nb-NO" dirty="0" smtClean="0"/>
              <a:t>)</a:t>
            </a:r>
          </a:p>
          <a:p>
            <a:endParaRPr lang="nb-NO" dirty="0" smtClean="0"/>
          </a:p>
          <a:p>
            <a:r>
              <a:rPr lang="nb-NO" b="1" dirty="0" smtClean="0"/>
              <a:t>Skitur for 9.trinn </a:t>
            </a:r>
            <a:r>
              <a:rPr lang="nb-NO" dirty="0" smtClean="0"/>
              <a:t>– mars/april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86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Viktige datoer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800" dirty="0" smtClean="0"/>
          </a:p>
          <a:p>
            <a:r>
              <a:rPr lang="nb-NO" sz="2800" dirty="0" smtClean="0"/>
              <a:t>Juleball 14.desember </a:t>
            </a:r>
          </a:p>
          <a:p>
            <a:r>
              <a:rPr lang="nb-NO" sz="2800" dirty="0" smtClean="0"/>
              <a:t>Siste skoledag: 21. desember</a:t>
            </a:r>
          </a:p>
          <a:p>
            <a:r>
              <a:rPr lang="nb-NO" sz="2800" dirty="0" smtClean="0"/>
              <a:t>Vitnemålsutdeling 21. juni</a:t>
            </a:r>
            <a:endParaRPr lang="nb-NO" sz="2800" dirty="0"/>
          </a:p>
          <a:p>
            <a:pPr lvl="3"/>
            <a:r>
              <a:rPr lang="nb-NO" sz="2200" dirty="0" smtClean="0"/>
              <a:t>Foresatte </a:t>
            </a:r>
            <a:r>
              <a:rPr lang="nb-NO" sz="2200" dirty="0"/>
              <a:t>fra 9. trinn står for mat, servering og </a:t>
            </a:r>
            <a:r>
              <a:rPr lang="nb-NO" sz="2200" dirty="0" smtClean="0"/>
              <a:t>rydding.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FØLG MED PÅ NETTET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  <a:hlinkClick r:id="rId2"/>
              </a:rPr>
              <a:t>http://www.minskole.no/lundehaugen</a:t>
            </a:r>
            <a:endParaRPr lang="nb-NO" dirty="0">
              <a:solidFill>
                <a:srgbClr val="00B0F0"/>
              </a:solidFill>
            </a:endParaRPr>
          </a:p>
          <a:p>
            <a:r>
              <a:rPr lang="nb-NO" sz="2400" dirty="0" smtClean="0"/>
              <a:t>Her er det mulig å abonnere på nyheter</a:t>
            </a:r>
          </a:p>
          <a:p>
            <a:endParaRPr lang="nb-NO" sz="2400" dirty="0"/>
          </a:p>
          <a:p>
            <a:r>
              <a:rPr lang="nb-NO" sz="2400" dirty="0" smtClean="0"/>
              <a:t>It`s Learning – sjekke tilbakemeldinger, </a:t>
            </a:r>
            <a:r>
              <a:rPr lang="nb-NO" sz="2400" dirty="0" err="1" smtClean="0"/>
              <a:t>framovermeldinger</a:t>
            </a:r>
            <a:r>
              <a:rPr lang="nb-NO" sz="2400" dirty="0" smtClean="0"/>
              <a:t>, karakterer og fravær/anmerkninger.</a:t>
            </a:r>
          </a:p>
          <a:p>
            <a:endParaRPr lang="nb-NO" sz="1600" dirty="0"/>
          </a:p>
          <a:p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83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80728"/>
          </a:xfrm>
        </p:spPr>
        <p:txBody>
          <a:bodyPr>
            <a:normAutofit fontScale="90000"/>
          </a:bodyPr>
          <a:lstStyle/>
          <a:p>
            <a:r>
              <a:rPr lang="nb-NO" b="0" dirty="0"/>
              <a:t>Digitalisering i </a:t>
            </a:r>
            <a:r>
              <a:rPr lang="nb-NO" b="0" dirty="0" err="1"/>
              <a:t>Sandnesskolen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661248"/>
          </a:xfrm>
        </p:spPr>
        <p:txBody>
          <a:bodyPr/>
          <a:lstStyle/>
          <a:p>
            <a:r>
              <a:rPr lang="nb-NO" dirty="0" smtClean="0"/>
              <a:t>Ny digital strategi til </a:t>
            </a:r>
            <a:r>
              <a:rPr lang="nb-NO" dirty="0" err="1" smtClean="0"/>
              <a:t>Sandnesskolen</a:t>
            </a:r>
            <a:r>
              <a:rPr lang="nb-NO" dirty="0" smtClean="0"/>
              <a:t> – høsten 2017</a:t>
            </a:r>
          </a:p>
          <a:p>
            <a:r>
              <a:rPr lang="nb-NO" dirty="0" smtClean="0"/>
              <a:t>Formål: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1800" i="1" dirty="0" smtClean="0"/>
              <a:t>- Øke elevenes læringsutbytte og gi       </a:t>
            </a:r>
          </a:p>
          <a:p>
            <a:pPr marL="0" indent="0">
              <a:buNone/>
            </a:pPr>
            <a:r>
              <a:rPr lang="nb-NO" sz="1800" i="1" dirty="0"/>
              <a:t> </a:t>
            </a:r>
            <a:r>
              <a:rPr lang="nb-NO" sz="1800" i="1" dirty="0" smtClean="0"/>
              <a:t>           elevene digitale ferdigheter som gjør </a:t>
            </a:r>
          </a:p>
          <a:p>
            <a:pPr marL="0" indent="0">
              <a:buNone/>
            </a:pPr>
            <a:r>
              <a:rPr lang="nb-NO" sz="1800" i="1" dirty="0"/>
              <a:t> </a:t>
            </a:r>
            <a:r>
              <a:rPr lang="nb-NO" sz="1800" i="1" dirty="0" smtClean="0"/>
              <a:t>           dem i stand til å lykkes videre i </a:t>
            </a:r>
          </a:p>
          <a:p>
            <a:pPr marL="0" indent="0">
              <a:buNone/>
            </a:pPr>
            <a:r>
              <a:rPr lang="nb-NO" sz="1800" i="1" dirty="0"/>
              <a:t> </a:t>
            </a:r>
            <a:r>
              <a:rPr lang="nb-NO" sz="1800" i="1" dirty="0" smtClean="0"/>
              <a:t>           utdanning, arbeid og samfunns-</a:t>
            </a:r>
          </a:p>
          <a:p>
            <a:pPr marL="0" indent="0">
              <a:buNone/>
            </a:pPr>
            <a:r>
              <a:rPr lang="nb-NO" sz="1800" i="1" dirty="0"/>
              <a:t> </a:t>
            </a:r>
            <a:r>
              <a:rPr lang="nb-NO" sz="1800" i="1" dirty="0" smtClean="0"/>
              <a:t>           deltagelse –</a:t>
            </a:r>
          </a:p>
          <a:p>
            <a:r>
              <a:rPr lang="nb-NO" sz="2400" i="1" dirty="0" smtClean="0"/>
              <a:t> </a:t>
            </a:r>
            <a:r>
              <a:rPr lang="nb-NO" sz="2400" dirty="0" smtClean="0"/>
              <a:t>1 – 1 dekning for alle elever og </a:t>
            </a:r>
            <a:r>
              <a:rPr lang="nb-NO" sz="2400" smtClean="0"/>
              <a:t>ansatte.</a:t>
            </a:r>
            <a:endParaRPr lang="nb-NO" sz="2400" dirty="0" smtClean="0"/>
          </a:p>
          <a:p>
            <a:r>
              <a:rPr lang="nb-NO" sz="2400" dirty="0" err="1" smtClean="0"/>
              <a:t>Chromebook</a:t>
            </a:r>
            <a:endParaRPr lang="nb-NO" sz="2400" dirty="0" smtClean="0"/>
          </a:p>
          <a:p>
            <a:r>
              <a:rPr lang="nb-NO" sz="2400" dirty="0" smtClean="0"/>
              <a:t>Web </a:t>
            </a:r>
            <a:r>
              <a:rPr lang="nb-NO" sz="2400" dirty="0" err="1" smtClean="0"/>
              <a:t>bassert</a:t>
            </a:r>
            <a:r>
              <a:rPr lang="nb-NO" sz="2400" dirty="0" smtClean="0"/>
              <a:t> læringsressurser – </a:t>
            </a:r>
            <a:r>
              <a:rPr lang="nb-NO" sz="2400" dirty="0" err="1" smtClean="0"/>
              <a:t>Googleapps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20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>
            <a:normAutofit/>
          </a:bodyPr>
          <a:lstStyle/>
          <a:p>
            <a:r>
              <a:rPr lang="nb-NO" b="0" dirty="0" smtClean="0"/>
              <a:t>Info fra rådgiver: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dirty="0" smtClean="0"/>
              <a:t>Dag Thomas </a:t>
            </a:r>
            <a:r>
              <a:rPr lang="nb-NO" sz="2800" dirty="0" err="1" smtClean="0"/>
              <a:t>Kvalivik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0106892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andnes2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ullmåne">
  <a:themeElements>
    <a:clrScheme name="Fullmån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ullmåne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ullmån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Sandnes</Template>
  <TotalTime>2905</TotalTime>
  <Words>423</Words>
  <Application>Microsoft Office PowerPoint</Application>
  <PresentationFormat>Skjermfremvisning (4:3)</PresentationFormat>
  <Paragraphs>102</Paragraphs>
  <Slides>24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Trebuchet MS</vt:lpstr>
      <vt:lpstr>Wingdings</vt:lpstr>
      <vt:lpstr>Wingdings 2</vt:lpstr>
      <vt:lpstr>Sandnes2</vt:lpstr>
      <vt:lpstr>Office-tema</vt:lpstr>
      <vt:lpstr>1_Office-tema</vt:lpstr>
      <vt:lpstr>Fullmåne</vt:lpstr>
      <vt:lpstr>PowerPoint-presentasjon</vt:lpstr>
      <vt:lpstr>PowerPoint-presentasjon</vt:lpstr>
      <vt:lpstr>FORELDREMØTE 9. TRINN   30. AUGUST</vt:lpstr>
      <vt:lpstr>NYTT fra SKOLEN</vt:lpstr>
      <vt:lpstr>NYtt på 9. trinn</vt:lpstr>
      <vt:lpstr>Viktige datoer</vt:lpstr>
      <vt:lpstr>FØLG MED PÅ NETTET</vt:lpstr>
      <vt:lpstr>Digitalisering i Sandnesskolen</vt:lpstr>
      <vt:lpstr>Info fra rådgiver: Dag Thomas Kvalivik</vt:lpstr>
      <vt:lpstr>Info fra FAu</vt:lpstr>
      <vt:lpstr>VALG AV FORESATTE:</vt:lpstr>
      <vt:lpstr>ungdom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Kontaktlærere på 9. trinn:</vt:lpstr>
    </vt:vector>
  </TitlesOfParts>
  <Company>Sandnes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Bustnes, Randi R.</dc:creator>
  <cp:lastModifiedBy>Lie, Sonja</cp:lastModifiedBy>
  <cp:revision>94</cp:revision>
  <cp:lastPrinted>2017-08-30T06:00:50Z</cp:lastPrinted>
  <dcterms:created xsi:type="dcterms:W3CDTF">2014-08-27T11:41:43Z</dcterms:created>
  <dcterms:modified xsi:type="dcterms:W3CDTF">2017-08-31T07:10:11Z</dcterms:modified>
</cp:coreProperties>
</file>