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Hei! Mitt namn er Mari-Anne Haugsbakk og eg er rektor på Dirdal skule. I tillegg har eg for tida 20% stilling inn i eit prosjekt i kommunen som eg skal fortelje kort om. Det er eit system vi er i gang å byggje her i Gjesdal som skal brukast innanfor alle avdelingar som er i kontakt med barn og unge. Fleire av de som er med i møtet har kanskje vore involvert i større byggje- eller rehabiliteringsprosjekt. Kanskje nokon har fått bygd sitt eige hus, eller renovert eit? Då er det viktig at dei som skal bu i huset, får vere med i prosessane, slik at utforminga passar kunden sitt behov. Og sånn er det her òg. Eg har på ein måte med i byggfirmaet, men det er familiane som er kunden. Så før eg går i gang, vil eg at de skal skrive ned to spørsmål vi skal jobbe med etter presentasjonen.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Mål: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Få innspel på korleis vi kan få til god brukarmedverknad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Få innspel på korleis vi kan kommunisere BTI ut til føresette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Agenda: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Kva er BTI?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Kvifor BTI?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Korleis BTI???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7493fe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7493fe7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Kva er BTI?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BTI er ei forkorting for Betre Tverrfagleg Innsats og er eit system for korleis ulike faglege støttespelarar kan samhandle i lag med føresette, barn og dei faglege tenestene det kan vere bruk for (helsestasjon, PPT, familiesenter, barnevern…)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Ein samhandlingsmodell som er utvikla over tid initiert av Helsedirektoratet, Bufetat og 7 KoRus i samarbeid med ulike kommunar og helseforetak. Gjesdal har søkt og fått innvilga prosjektmidlar til å byggje opp sitt system med vårt innhald, noko vi er godt i gang med.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c7493fe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c7493fe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Kvifor BTI?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Hensikt: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Fange opp og komme tidleg i gang med innsats som er til god hjelp for personar og familiar som treng det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Tidlig innsats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Samordning av tenester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Brukarmedverknad i planlegging, gjennomføring og evaluering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7493fe7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7493fe7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Korleis BTI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Prosedyre for bekymringsfullt fråver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Pilot tverrfagleg team 0-3 år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Neste 7-10. klasse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Spørsmål???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c7493fe7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c7493fe7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jesdal.bedreinnsats.no/bti-veiled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86875"/>
            <a:ext cx="8520600" cy="20526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BETRE TVERRFAGLEG INNSATS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no"/>
              <a:t>Korleis kan vi få til god brukarmedverknad i “byggjeprossesen”?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no"/>
              <a:t>Korleis kan vi kommunisere systemet ut til foreldre/føresette?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74200"/>
            <a:ext cx="7973400" cy="755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Den nasjonale BTI-modellen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477000" y="14767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 b="1"/>
              <a:t>Nivå 3:</a:t>
            </a:r>
            <a:r>
              <a:rPr lang="no" sz="1400"/>
              <a:t> Tverrfagleg samarbeid der fleire tenester er involvert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 b="1"/>
              <a:t>Nivå 2: </a:t>
            </a:r>
            <a:r>
              <a:rPr lang="no" sz="1400"/>
              <a:t>Tverrfagleg samarbeid der hovudsakleg to tenester er involvert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 b="1"/>
              <a:t>Nivå 1:</a:t>
            </a:r>
            <a:r>
              <a:rPr lang="no" sz="1400"/>
              <a:t> Innsats innanfor ein avdeling, t.d. skule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o" sz="1400" b="1"/>
              <a:t>Nivå 0: </a:t>
            </a:r>
            <a:r>
              <a:rPr lang="no" sz="1400"/>
              <a:t>Avklaring om det er grunn til uro/bekymring som ein skal arbeide målretta med. </a:t>
            </a:r>
            <a:endParaRPr sz="14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49092" t="33968" r="27310" b="19210"/>
          <a:stretch/>
        </p:blipFill>
        <p:spPr>
          <a:xfrm>
            <a:off x="311700" y="1476775"/>
            <a:ext cx="2952024" cy="329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68841" t="47547" r="9419" b="13058"/>
          <a:stretch/>
        </p:blipFill>
        <p:spPr>
          <a:xfrm>
            <a:off x="5205099" y="1460473"/>
            <a:ext cx="3110726" cy="31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29000"/>
            <a:ext cx="8520600" cy="9498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Betre tverrfagleg innsats skal hjelpe oss å løyse det som “alle eller ingen” har ansvar for...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9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Kvifor BTI?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Fange opp tidleg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Komme i gang med målretta og gode tiltak tidleg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BTI er eit system for: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tidleg innsats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samhandling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brukarmedverknad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Ein rettleiar for prosess og verktøy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Korleis fungerer systemet?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o" u="sng">
                <a:solidFill>
                  <a:schemeClr val="hlink"/>
                </a:solidFill>
                <a:hlinkClick r:id="rId3"/>
              </a:rPr>
              <a:t>Handlingsrettleiar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Kor er det naturleg at foreldre kan få medverke?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Korleis kan vi få til god medverknad frå foreldre?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Korleis skal vi få informasjon om systemet ut til foreldre?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Tenk og skriv ned for deg sjølv (5 minutt)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Plenum - får vi innspel frå kvar skule? (15 min)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Send gjerne forslag til meg på mail: haumar@gjesdalskolen.com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Skjermfremvisning (16:9)</PresentationFormat>
  <Paragraphs>54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BETRE TVERRFAGLEG INNSATS</vt:lpstr>
      <vt:lpstr>Den nasjonale BTI-modellen</vt:lpstr>
      <vt:lpstr>Betre tverrfagleg innsats skal hjelpe oss å løyse det som “alle eller ingen” har ansvar for...</vt:lpstr>
      <vt:lpstr>Ein rettleiar for prosess og verktøy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BETRE TVERRFAGLEG INNSATS</dc:title>
  <dc:creator>Hege Elisabeth Kvam</dc:creator>
  <cp:lastModifiedBy>Ragnhild</cp:lastModifiedBy>
  <cp:revision>1</cp:revision>
  <dcterms:modified xsi:type="dcterms:W3CDTF">2020-10-06T08:37:16Z</dcterms:modified>
</cp:coreProperties>
</file>