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5CD143-7C63-808C-E266-18A16133E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CAF16E1-9F28-EB8F-B6DA-59C667CED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055439-2FBA-BDB3-A52B-10601D02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9A5921-5B7E-ADF8-61B2-E7F5F05F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A723D8-290D-AB9D-E358-231B886D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27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78B007-A43F-D276-C722-3EA1396C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3D4BB93-D784-A4DD-4650-BA31FD679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AEFD35-0113-D884-B079-CFCC086C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6847EE-EA06-017D-3BFD-ED45FCB2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B1EE36-23B8-DBC6-9D22-1AF9B9A4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62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B5315CB-9BCE-040D-1A5B-52A55AA9E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09EEB8-442E-557C-3A84-E51D7BF53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D0D529-4C15-4B95-45DA-3C41AD3C7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E03010F-E6BB-862C-7D25-F7E0B06D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6E7703-B05C-FB11-15F5-478CA25F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15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5A68A8-67DB-7788-CAAF-39C3C022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D31DBD-E0CB-2540-B2D2-DAA0830C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A43BED-5B0E-8118-B4BA-1316A367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AB4AD-A1E9-D6A7-6424-A5AF1387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AF2C11-417A-6F3A-172D-7D6A1142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577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53E12B-D8AA-EF48-774A-50F730D9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7E306E-36AD-C7AE-A08B-537351171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DEBF4F-43C5-EE20-D28A-70A969A3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6A8906-CE56-E582-20D6-185DC160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644FC1-1DA6-5141-27B6-31CB7310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006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3710BC-EFF5-8A08-4D48-9D17A926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CCA971-681F-FCFC-56C6-34275FBB6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58E4D6D-9589-36A9-A6DF-742A6838D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E02E09C-D6C3-A489-D411-3E13636A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702C41-4607-54A0-73A2-1133D33B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8622F3-B8CE-C857-77B5-DB498436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86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C729B-4F20-896C-E932-7AA5A85B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F8D227-1145-C546-82CF-B19991B7F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0D3850-DBE8-1AFE-DE6E-DABBE904E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B4A7C6B-5526-6AD8-1F02-2CE50F5B0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3BFE880-9A96-BA2E-C89A-79AAD2FFF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C679450-8C34-B837-B4A6-558C4C93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BD44959-6B9E-D986-A226-75DF165A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0CB21C6-A1F3-524C-9C8E-EE756E53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54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AFF374-1CA8-679B-49FE-3FD0D5AC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5AA818B-EEE0-ADED-882D-CF279B29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708661C-A670-B782-C332-61E650DC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8D25E3E-EA27-C928-FDDB-C711A0D6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484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09431E3-52E2-53C6-EEF0-58BBC367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AABD118-E5E9-40C9-7563-AD30771B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D8085AE-A1A6-8D23-0B1C-53F02050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96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E40ABB-BA3F-DD9D-EE0C-64F86D247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090C3E-2DB2-C29C-793D-AC71C492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89E9473-3B94-CDC6-84F3-6DDE18186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2E826D-0E4F-463E-84E8-FF0CF963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9B7F100-812A-D4B3-EDFD-E157450A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54C2F10-5FFA-2391-08A6-25FA32AD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99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C09381-36BD-6F4D-FD05-B94F4F8F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559051-36CD-9DC3-3CC7-5E0AFEBC8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D1B36FC-2F53-00A7-CA10-C056D7C3A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15155F9-ADA6-CBC8-5D48-AE3B882A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76BCD9-5A95-FBCB-9E0A-712C9017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0A68165-3E62-1BFE-5F5C-9CE050E2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329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CCD15DF-DBA5-248E-F554-200D8ED4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9720CF-1C95-4C55-912F-A13D43634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A1A511-DA43-AAF8-2CEE-409F59489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FA7A7-5E28-4902-A106-B00EE471C861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DC21E0-99E2-0A78-5085-67D1F079C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EB645D-E7F0-A57A-DD6F-71AC028AD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FFFB-8651-4EDB-A908-5BEBD5D37F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3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37EEFA0-B715-69D6-FE17-7AFF3051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nb-NO" sz="1900" dirty="0">
              <a:solidFill>
                <a:srgbClr val="080808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4032DEC-4580-81F9-437E-FC2C45771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 fontScale="90000"/>
          </a:bodyPr>
          <a:lstStyle/>
          <a:p>
            <a:r>
              <a:rPr lang="nb-NO" sz="3600" dirty="0">
                <a:solidFill>
                  <a:srgbClr val="080808"/>
                </a:solidFill>
              </a:rPr>
              <a:t>TRIVSELSREGLAR</a:t>
            </a:r>
            <a:br>
              <a:rPr lang="nb-NO" sz="3600" dirty="0">
                <a:solidFill>
                  <a:srgbClr val="080808"/>
                </a:solidFill>
              </a:rPr>
            </a:br>
            <a:r>
              <a:rPr lang="nb-NO" sz="3600" dirty="0">
                <a:solidFill>
                  <a:srgbClr val="080808"/>
                </a:solidFill>
              </a:rPr>
              <a:t>VESTBYGD SKULE</a:t>
            </a:r>
            <a:br>
              <a:rPr lang="nb-NO" sz="3600" dirty="0">
                <a:solidFill>
                  <a:srgbClr val="080808"/>
                </a:solidFill>
              </a:rPr>
            </a:br>
            <a:br>
              <a:rPr lang="nb-NO" sz="3600" dirty="0">
                <a:solidFill>
                  <a:srgbClr val="080808"/>
                </a:solidFill>
              </a:rPr>
            </a:b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</a:t>
            </a:r>
            <a:r>
              <a:rPr lang="nb-NO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elevar</a:t>
            </a: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b-NO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lærarar</a:t>
            </a: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 ansvar for eigen og andre sin trivsel på </a:t>
            </a:r>
            <a:r>
              <a:rPr lang="nb-NO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Alle må </a:t>
            </a:r>
            <a:r>
              <a:rPr lang="nb-NO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difor</a:t>
            </a: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vise omsyn for </a:t>
            </a:r>
            <a:r>
              <a:rPr lang="nb-NO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kvarandre</a:t>
            </a: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b-NO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</a:t>
            </a: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høfleg</a:t>
            </a: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4297127-1C5B-72C0-5F06-78A832D2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ikkje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ansvar for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verdigjenstandar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vert stole eller øydelagt.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6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E255CF5-DF24-972F-D512-E81F2F90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Bruk av tobakk eller rusmiddel på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eller på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sine arrangement er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ikkje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tillate.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0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779C317-B8CD-40A2-C4DC-563509B3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Dersom du har med deg mobil på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skal mobilen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avslått og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liggje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sekken i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skuletida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Dersom mobilen vert brukt i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skuletida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må eleven levere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seg mobilen. Eleven får mobilen tilbake når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skuledagen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slutt.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9CF7776-4D5E-EA2C-D0CC-38AA0B7B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nb-NO" sz="3600" dirty="0">
                <a:solidFill>
                  <a:srgbClr val="0808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Alle har rett til å ha det trygt og godt. Ingen skal bli utsett for </a:t>
            </a:r>
            <a:r>
              <a:rPr lang="nb-NO" sz="3600" dirty="0" err="1">
                <a:solidFill>
                  <a:srgbClr val="0808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krenkjande</a:t>
            </a:r>
            <a:r>
              <a:rPr lang="nb-NO" sz="3600" dirty="0">
                <a:solidFill>
                  <a:srgbClr val="0808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600" dirty="0" err="1">
                <a:solidFill>
                  <a:srgbClr val="0808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ord,mobbing</a:t>
            </a:r>
            <a:r>
              <a:rPr lang="nb-NO" sz="3600" dirty="0">
                <a:solidFill>
                  <a:srgbClr val="0808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vald eller rasisme. </a:t>
            </a:r>
            <a:br>
              <a:rPr lang="nb-NO" sz="3600" dirty="0">
                <a:solidFill>
                  <a:srgbClr val="080808"/>
                </a:solidFill>
              </a:rPr>
            </a:br>
            <a:endParaRPr lang="en-US" sz="36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57A85DA-1BC3-92A3-59DA-84AC0B25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515383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For å lære treng vi arbeidsro. Du skal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gjere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ditt for å skapa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godt arbeidsmiljø.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5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5BEBF16-7B4A-BD48-45E7-BA0022506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 Du har ansvar for å ta vare på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skulebygningen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halde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orden på eigne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skulesaker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7F03CE4-2C3B-C09B-8F15-34E8DC8A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Dersom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ikkje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noko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anna er bestemt er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elevane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ute i friminutta, og held seg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innanfor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skuleområdet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1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C9A86DA-EDEF-D600-D392-4F7BC586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Vi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kastar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snøball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berre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på oppsett blink.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3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101B4A9-1D07-B2F0-D242-1746FC2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6561722" cy="2150719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Det er foreldra som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avgjer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 eleven får lov til å sykle/nytte sparkesykkel til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ikkje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samarbeid med FAU vil likevel tilrå at du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ikkje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byrjar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før i 5. klasse. Det er uansett viktig å vurdere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skulevegen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modning og kor godt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meistrar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syklinga. Du må ha hjelm. Ingen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syklar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sparkesyklar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på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skuleplassen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mellom kl. 08.00- 16.30.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7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9EB9936-A8B9-BBB3-4063-F04247D4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Snop er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ikkje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tillate på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ved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særlege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høve.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7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911D18C-0DD9-876F-873A-86044F43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Ingen må ha med seg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noko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er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farleg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eller som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skapar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uro. </a:t>
            </a:r>
            <a:endParaRPr lang="en-US" sz="32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0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307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TRIVSELSREGLAR VESTBYGD SKULE  Alle elevar og lærarar har ansvar for eigen og andre sin trivsel på skulen. Alle må difor vise omsyn for kvarandre og vere høfleg </vt:lpstr>
      <vt:lpstr>1. Alle har rett til å ha det trygt og godt. Ingen skal bli utsett for krenkjande ord,mobbing, vald eller rasisme.  </vt:lpstr>
      <vt:lpstr>2. For å lære treng vi arbeidsro. Du skal gjere ditt for å skapa eit godt arbeidsmiljø. </vt:lpstr>
      <vt:lpstr> 3. Du har ansvar for å ta vare på skulebygningen og halde orden på eigne skulesaker.</vt:lpstr>
      <vt:lpstr>4. Dersom ikkje noko anna er bestemt er elevane ute i friminutta, og held seg innanfor skuleområdet. </vt:lpstr>
      <vt:lpstr>5. Vi kastar snøball berre på oppsett blink. </vt:lpstr>
      <vt:lpstr>6. Det er foreldra som avgjer om eleven får lov til å sykle/nytte sparkesykkel til skulen eller ikkje. Skulen i samarbeid med FAU vil likevel tilrå at du ikkje byrjar før i 5. klasse. Det er uansett viktig å vurdere skulevegen, modning og kor godt ein meistrar syklinga. Du må ha hjelm. Ingen syklar/sparkesyklar på skuleplassen mellom kl. 08.00- 16.30. </vt:lpstr>
      <vt:lpstr>7. Snop er ikkje tillate på skulen utan ved særlege høve. </vt:lpstr>
      <vt:lpstr>8. Ingen må ha med seg noko som er farleg eller som skapar uro. </vt:lpstr>
      <vt:lpstr>9. Skulen har ikkje ansvar for verdigjenstandar som vert stole eller øydelagt. </vt:lpstr>
      <vt:lpstr>10. Bruk av tobakk eller rusmiddel på skulen , eller på skulen sine arrangement er ikkje tillate. </vt:lpstr>
      <vt:lpstr> Dersom du har med deg mobil på skulen, skal mobilen vere avslått og liggje i sekken i skuletida. Dersom mobilen vert brukt i skuletida, må eleven levere frå seg mobilen. Eleven får mobilen tilbake når skuledagen er slutt. </vt:lpstr>
    </vt:vector>
  </TitlesOfParts>
  <Company>IKTNH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TRIVSELSREGLAR VESTBYGD SKULE  Alle elevar og lærarar har ansvar for eigen og andre sin trivsel på skulen. Alle må difor vise omsyn for kvarandre og vere høfleg </dc:title>
  <dc:creator>Torill Skarsvåg</dc:creator>
  <cp:lastModifiedBy>Torill Skarsvåg</cp:lastModifiedBy>
  <cp:revision>1</cp:revision>
  <dcterms:created xsi:type="dcterms:W3CDTF">2022-08-15T15:17:24Z</dcterms:created>
  <dcterms:modified xsi:type="dcterms:W3CDTF">2022-08-15T15:29:00Z</dcterms:modified>
</cp:coreProperties>
</file>