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59" r:id="rId6"/>
    <p:sldId id="257" r:id="rId7"/>
    <p:sldId id="268" r:id="rId8"/>
    <p:sldId id="273" r:id="rId9"/>
    <p:sldId id="271" r:id="rId10"/>
    <p:sldId id="266" r:id="rId11"/>
    <p:sldId id="258" r:id="rId12"/>
    <p:sldId id="260" r:id="rId13"/>
    <p:sldId id="261" r:id="rId14"/>
    <p:sldId id="262" r:id="rId15"/>
    <p:sldId id="269" r:id="rId16"/>
    <p:sldId id="270" r:id="rId17"/>
    <p:sldId id="264" r:id="rId18"/>
    <p:sldId id="263" r:id="rId19"/>
    <p:sldId id="272" r:id="rId20"/>
    <p:sldId id="267" r:id="rId21"/>
  </p:sldIdLst>
  <p:sldSz cx="9144000" cy="6858000" type="screen4x3"/>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419BB-F6DB-E3DA-73B9-421DB48CEABB}" v="66" dt="2024-01-30T08:23:31.952"/>
    <p1510:client id="{7D48FAD7-AB8A-203D-E7A6-818BC1F360B7}" v="20" dt="2024-01-30T08:15:30.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28" autoAdjust="0"/>
  </p:normalViewPr>
  <p:slideViewPr>
    <p:cSldViewPr>
      <p:cViewPr varScale="1">
        <p:scale>
          <a:sx n="96" d="100"/>
          <a:sy n="96" d="100"/>
        </p:scale>
        <p:origin x="328"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1446" y="-10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2833C59D-65BA-4B22-8524-16D1A97FC443}" type="datetimeFigureOut">
              <a:rPr lang="nn-NO" smtClean="0"/>
              <a:t>01.02.2024</a:t>
            </a:fld>
            <a:endParaRPr lang="nn-NO"/>
          </a:p>
        </p:txBody>
      </p:sp>
      <p:sp>
        <p:nvSpPr>
          <p:cNvPr id="4" name="Plassholder for bunntekst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33F94424-4797-43BC-9874-D07945B78971}" type="slidenum">
              <a:rPr lang="nn-NO" smtClean="0"/>
              <a:t>‹#›</a:t>
            </a:fld>
            <a:endParaRPr lang="nn-NO"/>
          </a:p>
        </p:txBody>
      </p:sp>
    </p:spTree>
    <p:extLst>
      <p:ext uri="{BB962C8B-B14F-4D97-AF65-F5344CB8AC3E}">
        <p14:creationId xmlns:p14="http://schemas.microsoft.com/office/powerpoint/2010/main" val="304467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4697B30-9BA5-D54F-8634-50CD5ABEB46B}" type="datetimeFigureOut">
              <a:rPr lang="nb-NO" smtClean="0"/>
              <a:t>01.02.2024</a:t>
            </a:fld>
            <a:endParaRPr lang="nb-NO"/>
          </a:p>
        </p:txBody>
      </p:sp>
      <p:sp>
        <p:nvSpPr>
          <p:cNvPr id="4" name="Plassholder for lysbil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55EA43D-239B-C548-885C-3B7CCDA985DA}" type="slidenum">
              <a:rPr lang="nb-NO" smtClean="0"/>
              <a:t>‹#›</a:t>
            </a:fld>
            <a:endParaRPr lang="nb-NO"/>
          </a:p>
        </p:txBody>
      </p:sp>
    </p:spTree>
    <p:extLst>
      <p:ext uri="{BB962C8B-B14F-4D97-AF65-F5344CB8AC3E}">
        <p14:creationId xmlns:p14="http://schemas.microsoft.com/office/powerpoint/2010/main" val="7840550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955EA43D-239B-C548-885C-3B7CCDA985DA}" type="slidenum">
              <a:rPr lang="nb-NO" smtClean="0"/>
              <a:t>1</a:t>
            </a:fld>
            <a:endParaRPr lang="nb-NO"/>
          </a:p>
        </p:txBody>
      </p:sp>
    </p:spTree>
    <p:extLst>
      <p:ext uri="{BB962C8B-B14F-4D97-AF65-F5344CB8AC3E}">
        <p14:creationId xmlns:p14="http://schemas.microsoft.com/office/powerpoint/2010/main" val="11164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Reduksjon</a:t>
            </a:r>
            <a:r>
              <a:rPr lang="en-US" dirty="0">
                <a:cs typeface="Calibri"/>
              </a:rPr>
              <a:t> er for </a:t>
            </a:r>
            <a:r>
              <a:rPr lang="en-US" err="1">
                <a:cs typeface="Calibri"/>
              </a:rPr>
              <a:t>dei</a:t>
            </a:r>
            <a:r>
              <a:rPr lang="en-US" dirty="0">
                <a:cs typeface="Calibri"/>
              </a:rPr>
              <a:t> med </a:t>
            </a:r>
            <a:r>
              <a:rPr lang="en-US" err="1">
                <a:cs typeface="Calibri"/>
              </a:rPr>
              <a:t>låg</a:t>
            </a:r>
            <a:r>
              <a:rPr lang="en-US" dirty="0">
                <a:cs typeface="Calibri"/>
              </a:rPr>
              <a:t> </a:t>
            </a:r>
            <a:r>
              <a:rPr lang="en-US" err="1">
                <a:cs typeface="Calibri"/>
              </a:rPr>
              <a:t>inntekt</a:t>
            </a:r>
            <a:r>
              <a:rPr lang="en-US" dirty="0">
                <a:cs typeface="Calibri"/>
              </a:rPr>
              <a:t>. Det </a:t>
            </a:r>
            <a:r>
              <a:rPr lang="en-US" err="1">
                <a:cs typeface="Calibri"/>
              </a:rPr>
              <a:t>vil</a:t>
            </a:r>
            <a:r>
              <a:rPr lang="en-US" dirty="0">
                <a:cs typeface="Calibri"/>
              </a:rPr>
              <a:t> </a:t>
            </a:r>
            <a:r>
              <a:rPr lang="en-US" err="1">
                <a:cs typeface="Calibri"/>
              </a:rPr>
              <a:t>seia</a:t>
            </a:r>
            <a:r>
              <a:rPr lang="en-US">
                <a:cs typeface="Calibri"/>
              </a:rPr>
              <a:t> mindre enn 612 333kr </a:t>
            </a:r>
            <a:r>
              <a:rPr lang="en-US" dirty="0">
                <a:cs typeface="Calibri"/>
              </a:rPr>
              <a:t>til saman</a:t>
            </a:r>
          </a:p>
        </p:txBody>
      </p:sp>
      <p:sp>
        <p:nvSpPr>
          <p:cNvPr id="4" name="Slide Number Placeholder 3"/>
          <p:cNvSpPr>
            <a:spLocks noGrp="1"/>
          </p:cNvSpPr>
          <p:nvPr>
            <p:ph type="sldNum" sz="quarter" idx="5"/>
          </p:nvPr>
        </p:nvSpPr>
        <p:spPr/>
        <p:txBody>
          <a:bodyPr/>
          <a:lstStyle/>
          <a:p>
            <a:fld id="{955EA43D-239B-C548-885C-3B7CCDA985DA}" type="slidenum">
              <a:rPr lang="nb-NO" smtClean="0"/>
              <a:t>17</a:t>
            </a:fld>
            <a:endParaRPr lang="nb-NO"/>
          </a:p>
        </p:txBody>
      </p:sp>
    </p:spTree>
    <p:extLst>
      <p:ext uri="{BB962C8B-B14F-4D97-AF65-F5344CB8AC3E}">
        <p14:creationId xmlns:p14="http://schemas.microsoft.com/office/powerpoint/2010/main" val="33216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955EA43D-239B-C548-885C-3B7CCDA985DA}" type="slidenum">
              <a:rPr lang="nb-NO" smtClean="0"/>
              <a:t>2</a:t>
            </a:fld>
            <a:endParaRPr lang="nb-NO"/>
          </a:p>
        </p:txBody>
      </p:sp>
    </p:spTree>
    <p:extLst>
      <p:ext uri="{BB962C8B-B14F-4D97-AF65-F5344CB8AC3E}">
        <p14:creationId xmlns:p14="http://schemas.microsoft.com/office/powerpoint/2010/main" val="105053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955EA43D-239B-C548-885C-3B7CCDA985DA}" type="slidenum">
              <a:rPr lang="nb-NO" smtClean="0"/>
              <a:t>3</a:t>
            </a:fld>
            <a:endParaRPr lang="nb-NO"/>
          </a:p>
        </p:txBody>
      </p:sp>
    </p:spTree>
    <p:extLst>
      <p:ext uri="{BB962C8B-B14F-4D97-AF65-F5344CB8AC3E}">
        <p14:creationId xmlns:p14="http://schemas.microsoft.com/office/powerpoint/2010/main" val="375015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Engelsk: Få på plass </a:t>
            </a:r>
            <a:r>
              <a:rPr lang="nb-NO" dirty="0" err="1"/>
              <a:t>meir</a:t>
            </a:r>
            <a:r>
              <a:rPr lang="nb-NO" dirty="0"/>
              <a:t> systematikk, leika, </a:t>
            </a:r>
            <a:r>
              <a:rPr lang="nb-NO" dirty="0" err="1"/>
              <a:t>lesa</a:t>
            </a:r>
            <a:r>
              <a:rPr lang="nb-NO" dirty="0"/>
              <a:t>, snakka og skriva </a:t>
            </a:r>
            <a:r>
              <a:rPr lang="nb-NO" dirty="0" err="1"/>
              <a:t>meir</a:t>
            </a:r>
            <a:r>
              <a:rPr lang="nb-NO" dirty="0"/>
              <a:t> engelsk.</a:t>
            </a:r>
            <a:br>
              <a:rPr lang="nb-NO" dirty="0"/>
            </a:br>
            <a:r>
              <a:rPr lang="nb-NO" dirty="0"/>
              <a:t>Motivasjon: </a:t>
            </a:r>
            <a:r>
              <a:rPr lang="nb-NO" dirty="0" err="1"/>
              <a:t>Satsar</a:t>
            </a:r>
            <a:r>
              <a:rPr lang="nb-NO" dirty="0"/>
              <a:t> på trygt klassemiljø, </a:t>
            </a:r>
            <a:r>
              <a:rPr lang="nb-NO" dirty="0" err="1"/>
              <a:t>variera</a:t>
            </a:r>
            <a:r>
              <a:rPr lang="nb-NO" dirty="0"/>
              <a:t> </a:t>
            </a:r>
            <a:r>
              <a:rPr lang="nb-NO" dirty="0" err="1"/>
              <a:t>læringsaktivitetar</a:t>
            </a:r>
            <a:r>
              <a:rPr lang="nb-NO" dirty="0"/>
              <a:t>, </a:t>
            </a:r>
            <a:r>
              <a:rPr lang="nb-NO" dirty="0" err="1"/>
              <a:t>leggja</a:t>
            </a:r>
            <a:r>
              <a:rPr lang="nb-NO" dirty="0"/>
              <a:t> opp til samarbeid, val av </a:t>
            </a:r>
            <a:r>
              <a:rPr lang="nb-NO" dirty="0" err="1"/>
              <a:t>oppgåver</a:t>
            </a:r>
            <a:r>
              <a:rPr lang="nb-NO" dirty="0"/>
              <a:t>, </a:t>
            </a:r>
            <a:r>
              <a:rPr lang="nb-NO" dirty="0" err="1"/>
              <a:t>rekkefølgje</a:t>
            </a:r>
            <a:r>
              <a:rPr lang="nb-NO" dirty="0"/>
              <a:t>, korleis </a:t>
            </a:r>
            <a:r>
              <a:rPr lang="nb-NO" dirty="0" err="1"/>
              <a:t>me</a:t>
            </a:r>
            <a:r>
              <a:rPr lang="nb-NO" dirty="0"/>
              <a:t> skal arbeida med </a:t>
            </a:r>
            <a:r>
              <a:rPr lang="nb-NO" dirty="0" err="1"/>
              <a:t>eit</a:t>
            </a:r>
            <a:r>
              <a:rPr lang="nb-NO" dirty="0"/>
              <a:t> tema. Me </a:t>
            </a:r>
            <a:r>
              <a:rPr lang="nb-NO" dirty="0" err="1"/>
              <a:t>satsar</a:t>
            </a:r>
            <a:r>
              <a:rPr lang="nb-NO" dirty="0"/>
              <a:t> på klasselesekurs, deling, og bruka </a:t>
            </a:r>
            <a:r>
              <a:rPr lang="nb-NO" dirty="0" err="1"/>
              <a:t>tydelege</a:t>
            </a:r>
            <a:r>
              <a:rPr lang="nb-NO" dirty="0"/>
              <a:t> mål. Visuell støtte, </a:t>
            </a:r>
            <a:r>
              <a:rPr lang="nb-NO" dirty="0" err="1"/>
              <a:t>skriverammer</a:t>
            </a:r>
            <a:r>
              <a:rPr lang="nb-NO" dirty="0"/>
              <a:t>, modellering, </a:t>
            </a:r>
            <a:r>
              <a:rPr lang="nb-NO" dirty="0" err="1"/>
              <a:t>oppsummeringar</a:t>
            </a:r>
            <a:r>
              <a:rPr lang="nb-NO" dirty="0"/>
              <a:t>. Me er godt i gang med Bygda vår, for å skapa </a:t>
            </a:r>
            <a:r>
              <a:rPr lang="nb-NO" dirty="0" err="1"/>
              <a:t>indentitet</a:t>
            </a:r>
            <a:r>
              <a:rPr lang="nb-NO" dirty="0"/>
              <a:t> og motivasjon og </a:t>
            </a:r>
            <a:r>
              <a:rPr lang="nb-NO" dirty="0" err="1"/>
              <a:t>skulehage</a:t>
            </a:r>
            <a:r>
              <a:rPr lang="nb-NO" dirty="0"/>
              <a:t>.</a:t>
            </a:r>
          </a:p>
        </p:txBody>
      </p:sp>
      <p:sp>
        <p:nvSpPr>
          <p:cNvPr id="4" name="Plassholder for lysbildenummer 3"/>
          <p:cNvSpPr>
            <a:spLocks noGrp="1"/>
          </p:cNvSpPr>
          <p:nvPr>
            <p:ph type="sldNum" sz="quarter" idx="5"/>
          </p:nvPr>
        </p:nvSpPr>
        <p:spPr/>
        <p:txBody>
          <a:bodyPr/>
          <a:lstStyle/>
          <a:p>
            <a:fld id="{955EA43D-239B-C548-885C-3B7CCDA985DA}" type="slidenum">
              <a:rPr lang="nb-NO" smtClean="0"/>
              <a:t>6</a:t>
            </a:fld>
            <a:endParaRPr lang="nb-NO"/>
          </a:p>
        </p:txBody>
      </p:sp>
    </p:spTree>
    <p:extLst>
      <p:ext uri="{BB962C8B-B14F-4D97-AF65-F5344CB8AC3E}">
        <p14:creationId xmlns:p14="http://schemas.microsoft.com/office/powerpoint/2010/main" val="348936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8tk</a:t>
            </a:r>
          </a:p>
        </p:txBody>
      </p:sp>
      <p:sp>
        <p:nvSpPr>
          <p:cNvPr id="4" name="Plassholder for lysbildenummer 3"/>
          <p:cNvSpPr>
            <a:spLocks noGrp="1"/>
          </p:cNvSpPr>
          <p:nvPr>
            <p:ph type="sldNum" sz="quarter" idx="5"/>
          </p:nvPr>
        </p:nvSpPr>
        <p:spPr/>
        <p:txBody>
          <a:bodyPr/>
          <a:lstStyle/>
          <a:p>
            <a:fld id="{955EA43D-239B-C548-885C-3B7CCDA985DA}" type="slidenum">
              <a:rPr lang="nb-NO" smtClean="0"/>
              <a:t>7</a:t>
            </a:fld>
            <a:endParaRPr lang="nb-NO"/>
          </a:p>
        </p:txBody>
      </p:sp>
    </p:spTree>
    <p:extLst>
      <p:ext uri="{BB962C8B-B14F-4D97-AF65-F5344CB8AC3E}">
        <p14:creationId xmlns:p14="http://schemas.microsoft.com/office/powerpoint/2010/main" val="56103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703585" y="4686499"/>
            <a:ext cx="5358602" cy="4711153"/>
          </a:xfrm>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n-NO" sz="1200" kern="1200" dirty="0">
                <a:solidFill>
                  <a:schemeClr val="tx1"/>
                </a:solidFill>
                <a:effectLst/>
                <a:latin typeface="+mn-lt"/>
                <a:ea typeface="+mn-ea"/>
                <a:cs typeface="+mn-cs"/>
              </a:rPr>
              <a:t>Eigen plan for overgang mellom barnehage og skule. Gode rutinar for dette. Barna skal gradvis møta skulen, og fadderbar</a:t>
            </a:r>
            <a:r>
              <a:rPr lang="nb-NO" sz="1200" kern="1200" dirty="0" err="1">
                <a:solidFill>
                  <a:schemeClr val="tx1"/>
                </a:solidFill>
                <a:effectLst/>
                <a:latin typeface="+mn-lt"/>
                <a:ea typeface="+mn-ea"/>
                <a:cs typeface="+mn-cs"/>
              </a:rPr>
              <a:t>na</a:t>
            </a:r>
            <a:r>
              <a:rPr lang="nb-NO"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nn-NO" sz="1200" kern="1200" dirty="0">
                <a:solidFill>
                  <a:schemeClr val="tx1"/>
                </a:solidFill>
                <a:effectLst/>
                <a:latin typeface="+mn-lt"/>
                <a:ea typeface="+mn-ea"/>
                <a:cs typeface="+mn-cs"/>
              </a:rPr>
              <a:t>Foreldremøte mai.  Presentasjon av lærarar, gruppe inndeling og anna info frå skulen.</a:t>
            </a:r>
          </a:p>
          <a:p>
            <a:pPr marL="171450" lvl="0" indent="-171450">
              <a:buFont typeface="Arial" panose="020B0604020202020204" pitchFamily="34" charset="0"/>
              <a:buChar char="•"/>
            </a:pPr>
            <a:r>
              <a:rPr lang="nn-NO" sz="1200" kern="1200" dirty="0">
                <a:solidFill>
                  <a:schemeClr val="tx1"/>
                </a:solidFill>
                <a:effectLst/>
                <a:latin typeface="+mn-lt"/>
                <a:ea typeface="+mn-ea"/>
                <a:cs typeface="+mn-cs"/>
              </a:rPr>
              <a:t>Same dag kjem elevane på besøksdag. Barnehagane følgjer barna bort. Kan henda barnehagar med få barn ber foreldre om å følgja dei. Erfaringane syner at det beste er om det ikkje er med nokon av foreldra. Barna er mykje meir utåtvende og integrerer seg mykje raskare i gruppa</a:t>
            </a:r>
            <a:r>
              <a:rPr lang="nn-NO" sz="1200" kern="1200" baseline="0" dirty="0">
                <a:solidFill>
                  <a:schemeClr val="tx1"/>
                </a:solidFill>
                <a:effectLst/>
                <a:latin typeface="+mn-lt"/>
                <a:ea typeface="+mn-ea"/>
                <a:cs typeface="+mn-cs"/>
              </a:rPr>
              <a:t>. </a:t>
            </a:r>
            <a:r>
              <a:rPr lang="nn-NO" sz="1200" kern="1200" dirty="0">
                <a:solidFill>
                  <a:schemeClr val="tx1"/>
                </a:solidFill>
                <a:effectLst/>
                <a:latin typeface="+mn-lt"/>
                <a:ea typeface="+mn-ea"/>
                <a:cs typeface="+mn-cs"/>
              </a:rPr>
              <a:t>Dei får treffa læraren, gruppa si og fadrane.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n-NO" sz="1200" kern="1200" dirty="0">
                <a:solidFill>
                  <a:schemeClr val="tx1"/>
                </a:solidFill>
                <a:effectLst/>
                <a:latin typeface="+mn-lt"/>
                <a:ea typeface="+mn-ea"/>
                <a:cs typeface="+mn-cs"/>
              </a:rPr>
              <a:t>Klassen opererer som ein einskap og vil gjera mykje på tvers av trinn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n-NO" sz="1200" kern="1200" dirty="0">
                <a:solidFill>
                  <a:schemeClr val="tx1"/>
                </a:solidFill>
                <a:effectLst/>
                <a:latin typeface="+mn-lt"/>
                <a:ea typeface="+mn-ea"/>
                <a:cs typeface="+mn-cs"/>
              </a:rPr>
              <a:t>Eigne observasjonar vil òg bli gjort av oss  når me besøkjer barnehagen. La oss få vita alt om barnet. Ikkje tenk at dei må få ein «ny start» når dei begynner på skulen. Til meir me veit – jo betre kan me leggja til rette frå første dag!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n-NO"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n-NO"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n-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955EA43D-239B-C548-885C-3B7CCDA985DA}" type="slidenum">
              <a:rPr lang="nb-NO" smtClean="0"/>
              <a:t>8</a:t>
            </a:fld>
            <a:endParaRPr lang="nb-NO"/>
          </a:p>
        </p:txBody>
      </p:sp>
    </p:spTree>
    <p:extLst>
      <p:ext uri="{BB962C8B-B14F-4D97-AF65-F5344CB8AC3E}">
        <p14:creationId xmlns:p14="http://schemas.microsoft.com/office/powerpoint/2010/main" val="40983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955EA43D-239B-C548-885C-3B7CCDA985DA}" type="slidenum">
              <a:rPr lang="nb-NO" smtClean="0"/>
              <a:t>9</a:t>
            </a:fld>
            <a:endParaRPr lang="nb-NO"/>
          </a:p>
        </p:txBody>
      </p:sp>
    </p:spTree>
    <p:extLst>
      <p:ext uri="{BB962C8B-B14F-4D97-AF65-F5344CB8AC3E}">
        <p14:creationId xmlns:p14="http://schemas.microsoft.com/office/powerpoint/2010/main" val="361083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cs typeface="Calibri"/>
              </a:rPr>
              <a:t>Rask bokstavinnlæring i tråd med det </a:t>
            </a:r>
            <a:r>
              <a:rPr lang="nn-NO" dirty="0" err="1">
                <a:cs typeface="Calibri"/>
              </a:rPr>
              <a:t>lesesenteret</a:t>
            </a:r>
            <a:r>
              <a:rPr lang="nn-NO" dirty="0">
                <a:cs typeface="Calibri"/>
              </a:rPr>
              <a:t> anbefaler. Ca 3 bokstavar i veka.</a:t>
            </a:r>
            <a:endParaRPr lang="nn-NO" dirty="0"/>
          </a:p>
        </p:txBody>
      </p:sp>
      <p:sp>
        <p:nvSpPr>
          <p:cNvPr id="4" name="Plassholder for lysbildenummer 3"/>
          <p:cNvSpPr>
            <a:spLocks noGrp="1"/>
          </p:cNvSpPr>
          <p:nvPr>
            <p:ph type="sldNum" sz="quarter" idx="10"/>
          </p:nvPr>
        </p:nvSpPr>
        <p:spPr/>
        <p:txBody>
          <a:bodyPr/>
          <a:lstStyle/>
          <a:p>
            <a:fld id="{955EA43D-239B-C548-885C-3B7CCDA985DA}" type="slidenum">
              <a:rPr lang="nb-NO" smtClean="0"/>
              <a:t>10</a:t>
            </a:fld>
            <a:endParaRPr lang="nb-NO"/>
          </a:p>
        </p:txBody>
      </p:sp>
    </p:spTree>
    <p:extLst>
      <p:ext uri="{BB962C8B-B14F-4D97-AF65-F5344CB8AC3E}">
        <p14:creationId xmlns:p14="http://schemas.microsoft.com/office/powerpoint/2010/main" val="89565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955EA43D-239B-C548-885C-3B7CCDA985DA}" type="slidenum">
              <a:rPr lang="nb-NO" smtClean="0"/>
              <a:t>11</a:t>
            </a:fld>
            <a:endParaRPr lang="nb-NO"/>
          </a:p>
        </p:txBody>
      </p:sp>
    </p:spTree>
    <p:extLst>
      <p:ext uri="{BB962C8B-B14F-4D97-AF65-F5344CB8AC3E}">
        <p14:creationId xmlns:p14="http://schemas.microsoft.com/office/powerpoint/2010/main" val="235612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085973DC-671A-4B15-A766-0EAC67B0F22C}" type="datetimeFigureOut">
              <a:rPr lang="nn-NO" smtClean="0"/>
              <a:t>01.02.2024</a:t>
            </a:fld>
            <a:endParaRPr lang="nn-NO"/>
          </a:p>
        </p:txBody>
      </p:sp>
      <p:sp>
        <p:nvSpPr>
          <p:cNvPr id="5" name="Footer Placeholder 4"/>
          <p:cNvSpPr>
            <a:spLocks noGrp="1"/>
          </p:cNvSpPr>
          <p:nvPr>
            <p:ph type="ftr" sz="quarter" idx="11"/>
          </p:nvPr>
        </p:nvSpPr>
        <p:spPr/>
        <p:txBody>
          <a:bodyPr/>
          <a:lstStyle/>
          <a:p>
            <a:endParaRPr lang="nn-NO"/>
          </a:p>
        </p:txBody>
      </p:sp>
      <p:sp>
        <p:nvSpPr>
          <p:cNvPr id="6" name="Slide Number Placeholder 5"/>
          <p:cNvSpPr>
            <a:spLocks noGrp="1"/>
          </p:cNvSpPr>
          <p:nvPr>
            <p:ph type="sldNum" sz="quarter" idx="12"/>
          </p:nvPr>
        </p:nvSpPr>
        <p:spPr/>
        <p:txBody>
          <a:bodyPr/>
          <a:lstStyle/>
          <a:p>
            <a:fld id="{2579A439-EB4E-42A1-B41F-5E254DEB98E9}" type="slidenum">
              <a:rPr lang="nn-NO" smtClean="0"/>
              <a:t>‹#›</a:t>
            </a:fld>
            <a:endParaRPr lang="nn-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085973DC-671A-4B15-A766-0EAC67B0F22C}" type="datetimeFigureOut">
              <a:rPr lang="nn-NO" smtClean="0"/>
              <a:t>01.02.2024</a:t>
            </a:fld>
            <a:endParaRPr lang="nn-NO"/>
          </a:p>
        </p:txBody>
      </p:sp>
      <p:sp>
        <p:nvSpPr>
          <p:cNvPr id="5" name="Footer Placeholder 4"/>
          <p:cNvSpPr>
            <a:spLocks noGrp="1"/>
          </p:cNvSpPr>
          <p:nvPr>
            <p:ph type="ftr" sz="quarter" idx="11"/>
          </p:nvPr>
        </p:nvSpPr>
        <p:spPr/>
        <p:txBody>
          <a:bodyPr/>
          <a:lstStyle/>
          <a:p>
            <a:endParaRPr lang="nn-NO"/>
          </a:p>
        </p:txBody>
      </p:sp>
      <p:sp>
        <p:nvSpPr>
          <p:cNvPr id="6" name="Slide Number Placeholder 5"/>
          <p:cNvSpPr>
            <a:spLocks noGrp="1"/>
          </p:cNvSpPr>
          <p:nvPr>
            <p:ph type="sldNum" sz="quarter" idx="12"/>
          </p:nvPr>
        </p:nvSpPr>
        <p:spPr/>
        <p:txBody>
          <a:bodyPr/>
          <a:lstStyle/>
          <a:p>
            <a:fld id="{2579A439-EB4E-42A1-B41F-5E254DEB98E9}" type="slidenum">
              <a:rPr lang="nn-NO" smtClean="0"/>
              <a:t>‹#›</a:t>
            </a:fld>
            <a:endParaRPr lang="nn-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85973DC-671A-4B15-A766-0EAC67B0F22C}" type="datetimeFigureOut">
              <a:rPr lang="nn-NO" smtClean="0"/>
              <a:t>01.02.2024</a:t>
            </a:fld>
            <a:endParaRPr lang="nn-NO"/>
          </a:p>
        </p:txBody>
      </p:sp>
      <p:sp>
        <p:nvSpPr>
          <p:cNvPr id="5" name="Footer Placeholder 4"/>
          <p:cNvSpPr>
            <a:spLocks noGrp="1"/>
          </p:cNvSpPr>
          <p:nvPr>
            <p:ph type="ftr" sz="quarter" idx="11"/>
          </p:nvPr>
        </p:nvSpPr>
        <p:spPr/>
        <p:txBody>
          <a:bodyPr/>
          <a:lstStyle/>
          <a:p>
            <a:endParaRPr lang="nn-NO"/>
          </a:p>
        </p:txBody>
      </p:sp>
      <p:sp>
        <p:nvSpPr>
          <p:cNvPr id="6" name="Slide Number Placeholder 5"/>
          <p:cNvSpPr>
            <a:spLocks noGrp="1"/>
          </p:cNvSpPr>
          <p:nvPr>
            <p:ph type="sldNum" sz="quarter" idx="12"/>
          </p:nvPr>
        </p:nvSpPr>
        <p:spPr/>
        <p:txBody>
          <a:bodyPr/>
          <a:lstStyle/>
          <a:p>
            <a:fld id="{2579A439-EB4E-42A1-B41F-5E254DEB98E9}" type="slidenum">
              <a:rPr lang="nn-NO" smtClean="0"/>
              <a:t>‹#›</a:t>
            </a:fld>
            <a:endParaRPr lang="nn-NO"/>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085973DC-671A-4B15-A766-0EAC67B0F22C}" type="datetimeFigureOut">
              <a:rPr lang="nn-NO" smtClean="0"/>
              <a:t>01.02.2024</a:t>
            </a:fld>
            <a:endParaRPr lang="nn-NO"/>
          </a:p>
        </p:txBody>
      </p:sp>
      <p:sp>
        <p:nvSpPr>
          <p:cNvPr id="5" name="Footer Placeholder 4"/>
          <p:cNvSpPr>
            <a:spLocks noGrp="1"/>
          </p:cNvSpPr>
          <p:nvPr>
            <p:ph type="ftr" sz="quarter" idx="11"/>
          </p:nvPr>
        </p:nvSpPr>
        <p:spPr/>
        <p:txBody>
          <a:bodyPr/>
          <a:lstStyle/>
          <a:p>
            <a:endParaRPr lang="nn-NO"/>
          </a:p>
        </p:txBody>
      </p:sp>
      <p:sp>
        <p:nvSpPr>
          <p:cNvPr id="6" name="Slide Number Placeholder 5"/>
          <p:cNvSpPr>
            <a:spLocks noGrp="1"/>
          </p:cNvSpPr>
          <p:nvPr>
            <p:ph type="sldNum" sz="quarter" idx="12"/>
          </p:nvPr>
        </p:nvSpPr>
        <p:spPr/>
        <p:txBody>
          <a:bodyPr/>
          <a:lstStyle/>
          <a:p>
            <a:fld id="{2579A439-EB4E-42A1-B41F-5E254DEB98E9}" type="slidenum">
              <a:rPr lang="nn-NO" smtClean="0"/>
              <a:t>‹#›</a:t>
            </a:fld>
            <a:endParaRPr lang="nn-NO"/>
          </a:p>
        </p:txBody>
      </p:sp>
      <p:sp>
        <p:nvSpPr>
          <p:cNvPr id="7" name="Title 6"/>
          <p:cNvSpPr>
            <a:spLocks noGrp="1"/>
          </p:cNvSpPr>
          <p:nvPr>
            <p:ph type="title"/>
          </p:nvPr>
        </p:nvSpPr>
        <p:spPr/>
        <p:txBody>
          <a:bodyPr/>
          <a:lstStyle/>
          <a:p>
            <a:r>
              <a:rPr lang="nb-NO"/>
              <a:t>Klikk for å redigere tittelstil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b-NO"/>
              <a:t>Klikk for å redigere tittelstil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085973DC-671A-4B15-A766-0EAC67B0F22C}" type="datetimeFigureOut">
              <a:rPr lang="nn-NO" smtClean="0"/>
              <a:t>01.02.2024</a:t>
            </a:fld>
            <a:endParaRPr lang="nn-NO"/>
          </a:p>
        </p:txBody>
      </p:sp>
      <p:sp>
        <p:nvSpPr>
          <p:cNvPr id="5" name="Footer Placeholder 4"/>
          <p:cNvSpPr>
            <a:spLocks noGrp="1"/>
          </p:cNvSpPr>
          <p:nvPr>
            <p:ph type="ftr" sz="quarter" idx="11"/>
          </p:nvPr>
        </p:nvSpPr>
        <p:spPr/>
        <p:txBody>
          <a:bodyPr/>
          <a:lstStyle/>
          <a:p>
            <a:endParaRPr lang="nn-NO"/>
          </a:p>
        </p:txBody>
      </p:sp>
      <p:sp>
        <p:nvSpPr>
          <p:cNvPr id="6" name="Slide Number Placeholder 5"/>
          <p:cNvSpPr>
            <a:spLocks noGrp="1"/>
          </p:cNvSpPr>
          <p:nvPr>
            <p:ph type="sldNum" sz="quarter" idx="12"/>
          </p:nvPr>
        </p:nvSpPr>
        <p:spPr/>
        <p:txBody>
          <a:bodyPr/>
          <a:lstStyle/>
          <a:p>
            <a:fld id="{2579A439-EB4E-42A1-B41F-5E254DEB98E9}" type="slidenum">
              <a:rPr lang="nn-NO" smtClean="0"/>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5" name="Date Placeholder 4"/>
          <p:cNvSpPr>
            <a:spLocks noGrp="1"/>
          </p:cNvSpPr>
          <p:nvPr>
            <p:ph type="dt" sz="half" idx="10"/>
          </p:nvPr>
        </p:nvSpPr>
        <p:spPr/>
        <p:txBody>
          <a:bodyPr/>
          <a:lstStyle/>
          <a:p>
            <a:fld id="{085973DC-671A-4B15-A766-0EAC67B0F22C}" type="datetimeFigureOut">
              <a:rPr lang="nn-NO" smtClean="0"/>
              <a:t>01.02.2024</a:t>
            </a:fld>
            <a:endParaRPr lang="nn-NO"/>
          </a:p>
        </p:txBody>
      </p:sp>
      <p:sp>
        <p:nvSpPr>
          <p:cNvPr id="6" name="Footer Placeholder 5"/>
          <p:cNvSpPr>
            <a:spLocks noGrp="1"/>
          </p:cNvSpPr>
          <p:nvPr>
            <p:ph type="ftr" sz="quarter" idx="11"/>
          </p:nvPr>
        </p:nvSpPr>
        <p:spPr/>
        <p:txBody>
          <a:bodyPr/>
          <a:lstStyle/>
          <a:p>
            <a:endParaRPr lang="nn-NO"/>
          </a:p>
        </p:txBody>
      </p:sp>
      <p:sp>
        <p:nvSpPr>
          <p:cNvPr id="7" name="Slide Number Placeholder 6"/>
          <p:cNvSpPr>
            <a:spLocks noGrp="1"/>
          </p:cNvSpPr>
          <p:nvPr>
            <p:ph type="sldNum" sz="quarter" idx="12"/>
          </p:nvPr>
        </p:nvSpPr>
        <p:spPr/>
        <p:txBody>
          <a:bodyPr/>
          <a:lstStyle/>
          <a:p>
            <a:fld id="{2579A439-EB4E-42A1-B41F-5E254DEB98E9}" type="slidenum">
              <a:rPr lang="nn-NO" smtClean="0"/>
              <a:t>‹#›</a:t>
            </a:fld>
            <a:endParaRPr lang="nn-NO"/>
          </a:p>
        </p:txBody>
      </p:sp>
      <p:sp>
        <p:nvSpPr>
          <p:cNvPr id="9" name="Content Placeholder 8"/>
          <p:cNvSpPr>
            <a:spLocks noGrp="1"/>
          </p:cNvSpPr>
          <p:nvPr>
            <p:ph sz="quarter" idx="13"/>
          </p:nvPr>
        </p:nvSpPr>
        <p:spPr>
          <a:xfrm>
            <a:off x="676655" y="2679192"/>
            <a:ext cx="3822192" cy="34472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085973DC-671A-4B15-A766-0EAC67B0F22C}" type="datetimeFigureOut">
              <a:rPr lang="nn-NO" smtClean="0"/>
              <a:t>01.02.2024</a:t>
            </a:fld>
            <a:endParaRPr lang="nn-NO"/>
          </a:p>
        </p:txBody>
      </p:sp>
      <p:sp>
        <p:nvSpPr>
          <p:cNvPr id="8" name="Footer Placeholder 7"/>
          <p:cNvSpPr>
            <a:spLocks noGrp="1"/>
          </p:cNvSpPr>
          <p:nvPr>
            <p:ph type="ftr" sz="quarter" idx="11"/>
          </p:nvPr>
        </p:nvSpPr>
        <p:spPr/>
        <p:txBody>
          <a:bodyPr/>
          <a:lstStyle/>
          <a:p>
            <a:endParaRPr lang="nn-NO"/>
          </a:p>
        </p:txBody>
      </p:sp>
      <p:sp>
        <p:nvSpPr>
          <p:cNvPr id="9" name="Slide Number Placeholder 8"/>
          <p:cNvSpPr>
            <a:spLocks noGrp="1"/>
          </p:cNvSpPr>
          <p:nvPr>
            <p:ph type="sldNum" sz="quarter" idx="12"/>
          </p:nvPr>
        </p:nvSpPr>
        <p:spPr/>
        <p:txBody>
          <a:bodyPr/>
          <a:lstStyle/>
          <a:p>
            <a:fld id="{2579A439-EB4E-42A1-B41F-5E254DEB98E9}" type="slidenum">
              <a:rPr lang="nn-NO" smtClean="0"/>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085973DC-671A-4B15-A766-0EAC67B0F22C}" type="datetimeFigureOut">
              <a:rPr lang="nn-NO" smtClean="0"/>
              <a:t>01.02.2024</a:t>
            </a:fld>
            <a:endParaRPr lang="nn-NO"/>
          </a:p>
        </p:txBody>
      </p:sp>
      <p:sp>
        <p:nvSpPr>
          <p:cNvPr id="4" name="Footer Placeholder 3"/>
          <p:cNvSpPr>
            <a:spLocks noGrp="1"/>
          </p:cNvSpPr>
          <p:nvPr>
            <p:ph type="ftr" sz="quarter" idx="11"/>
          </p:nvPr>
        </p:nvSpPr>
        <p:spPr/>
        <p:txBody>
          <a:bodyPr/>
          <a:lstStyle/>
          <a:p>
            <a:endParaRPr lang="nn-NO"/>
          </a:p>
        </p:txBody>
      </p:sp>
      <p:sp>
        <p:nvSpPr>
          <p:cNvPr id="5" name="Slide Number Placeholder 4"/>
          <p:cNvSpPr>
            <a:spLocks noGrp="1"/>
          </p:cNvSpPr>
          <p:nvPr>
            <p:ph type="sldNum" sz="quarter" idx="12"/>
          </p:nvPr>
        </p:nvSpPr>
        <p:spPr/>
        <p:txBody>
          <a:bodyPr/>
          <a:lstStyle/>
          <a:p>
            <a:fld id="{2579A439-EB4E-42A1-B41F-5E254DEB98E9}" type="slidenum">
              <a:rPr lang="nn-NO" smtClean="0"/>
              <a:t>‹#›</a:t>
            </a:fld>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85973DC-671A-4B15-A766-0EAC67B0F22C}" type="datetimeFigureOut">
              <a:rPr lang="nn-NO" smtClean="0"/>
              <a:t>01.02.2024</a:t>
            </a:fld>
            <a:endParaRPr lang="nn-NO"/>
          </a:p>
        </p:txBody>
      </p:sp>
      <p:sp>
        <p:nvSpPr>
          <p:cNvPr id="3" name="Footer Placeholder 2"/>
          <p:cNvSpPr>
            <a:spLocks noGrp="1"/>
          </p:cNvSpPr>
          <p:nvPr>
            <p:ph type="ftr" sz="quarter" idx="11"/>
          </p:nvPr>
        </p:nvSpPr>
        <p:spPr/>
        <p:txBody>
          <a:bodyPr/>
          <a:lstStyle/>
          <a:p>
            <a:endParaRPr lang="nn-NO"/>
          </a:p>
        </p:txBody>
      </p:sp>
      <p:sp>
        <p:nvSpPr>
          <p:cNvPr id="4" name="Slide Number Placeholder 3"/>
          <p:cNvSpPr>
            <a:spLocks noGrp="1"/>
          </p:cNvSpPr>
          <p:nvPr>
            <p:ph type="sldNum" sz="quarter" idx="12"/>
          </p:nvPr>
        </p:nvSpPr>
        <p:spPr/>
        <p:txBody>
          <a:bodyPr/>
          <a:lstStyle/>
          <a:p>
            <a:fld id="{2579A439-EB4E-42A1-B41F-5E254DEB98E9}" type="slidenum">
              <a:rPr lang="nn-NO" smtClean="0"/>
              <a:t>‹#›</a:t>
            </a:fld>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85973DC-671A-4B15-A766-0EAC67B0F22C}" type="datetimeFigureOut">
              <a:rPr lang="nn-NO" smtClean="0"/>
              <a:t>01.02.2024</a:t>
            </a:fld>
            <a:endParaRPr lang="nn-NO"/>
          </a:p>
        </p:txBody>
      </p:sp>
      <p:sp>
        <p:nvSpPr>
          <p:cNvPr id="6" name="Footer Placeholder 5"/>
          <p:cNvSpPr>
            <a:spLocks noGrp="1"/>
          </p:cNvSpPr>
          <p:nvPr>
            <p:ph type="ftr" sz="quarter" idx="11"/>
          </p:nvPr>
        </p:nvSpPr>
        <p:spPr/>
        <p:txBody>
          <a:bodyPr/>
          <a:lstStyle/>
          <a:p>
            <a:endParaRPr lang="nn-NO"/>
          </a:p>
        </p:txBody>
      </p:sp>
      <p:sp>
        <p:nvSpPr>
          <p:cNvPr id="7" name="Slide Number Placeholder 6"/>
          <p:cNvSpPr>
            <a:spLocks noGrp="1"/>
          </p:cNvSpPr>
          <p:nvPr>
            <p:ph type="sldNum" sz="quarter" idx="12"/>
          </p:nvPr>
        </p:nvSpPr>
        <p:spPr/>
        <p:txBody>
          <a:bodyPr/>
          <a:lstStyle/>
          <a:p>
            <a:fld id="{2579A439-EB4E-42A1-B41F-5E254DEB98E9}" type="slidenum">
              <a:rPr lang="nn-NO" smtClean="0"/>
              <a:t>‹#›</a:t>
            </a:fld>
            <a:endParaRPr lang="nn-NO"/>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b-NO"/>
              <a:t>Klikk for å redigere tittelstil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85973DC-671A-4B15-A766-0EAC67B0F22C}" type="datetimeFigureOut">
              <a:rPr lang="nn-NO" smtClean="0"/>
              <a:t>01.02.2024</a:t>
            </a:fld>
            <a:endParaRPr lang="nn-NO"/>
          </a:p>
        </p:txBody>
      </p:sp>
      <p:sp>
        <p:nvSpPr>
          <p:cNvPr id="6" name="Footer Placeholder 5"/>
          <p:cNvSpPr>
            <a:spLocks noGrp="1"/>
          </p:cNvSpPr>
          <p:nvPr>
            <p:ph type="ftr" sz="quarter" idx="11"/>
          </p:nvPr>
        </p:nvSpPr>
        <p:spPr/>
        <p:txBody>
          <a:bodyPr/>
          <a:lstStyle/>
          <a:p>
            <a:endParaRPr lang="nn-NO"/>
          </a:p>
        </p:txBody>
      </p:sp>
      <p:sp>
        <p:nvSpPr>
          <p:cNvPr id="7" name="Slide Number Placeholder 6"/>
          <p:cNvSpPr>
            <a:spLocks noGrp="1"/>
          </p:cNvSpPr>
          <p:nvPr>
            <p:ph type="sldNum" sz="quarter" idx="12"/>
          </p:nvPr>
        </p:nvSpPr>
        <p:spPr/>
        <p:txBody>
          <a:bodyPr/>
          <a:lstStyle/>
          <a:p>
            <a:fld id="{2579A439-EB4E-42A1-B41F-5E254DEB98E9}" type="slidenum">
              <a:rPr lang="nn-NO" smtClean="0"/>
              <a:t>‹#›</a:t>
            </a:fld>
            <a:endParaRPr lang="nn-NO"/>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85973DC-671A-4B15-A766-0EAC67B0F22C}" type="datetimeFigureOut">
              <a:rPr lang="nn-NO" smtClean="0"/>
              <a:t>01.02.2024</a:t>
            </a:fld>
            <a:endParaRPr lang="nn-NO"/>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nn-NO"/>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579A439-EB4E-42A1-B41F-5E254DEB98E9}" type="slidenum">
              <a:rPr lang="nn-NO" smtClean="0"/>
              <a:t>‹#›</a:t>
            </a:fld>
            <a:endParaRPr lang="nn-NO"/>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nskole.no/hognesta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Velkommen til foreldremøte på Hognestad skule 30.01.24</a:t>
            </a:r>
            <a:endParaRPr lang="nn-NO" dirty="0"/>
          </a:p>
        </p:txBody>
      </p:sp>
      <p:sp>
        <p:nvSpPr>
          <p:cNvPr id="3" name="Undertittel 2"/>
          <p:cNvSpPr>
            <a:spLocks noGrp="1"/>
          </p:cNvSpPr>
          <p:nvPr>
            <p:ph type="subTitle" idx="1"/>
          </p:nvPr>
        </p:nvSpPr>
        <p:spPr/>
        <p:txBody>
          <a:bodyPr/>
          <a:lstStyle/>
          <a:p>
            <a:r>
              <a:rPr lang="nb-NO" dirty="0"/>
              <a:t>1. trinn 2024 / 25</a:t>
            </a:r>
            <a:endParaRPr lang="nn-NO" dirty="0"/>
          </a:p>
        </p:txBody>
      </p:sp>
    </p:spTree>
    <p:extLst>
      <p:ext uri="{BB962C8B-B14F-4D97-AF65-F5344CB8AC3E}">
        <p14:creationId xmlns:p14="http://schemas.microsoft.com/office/powerpoint/2010/main" val="8320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idx="1"/>
          </p:nvPr>
        </p:nvSpPr>
        <p:spPr/>
        <p:txBody>
          <a:bodyPr vert="horz" lIns="91440" tIns="45720" rIns="91440" bIns="45720" rtlCol="0" anchor="t">
            <a:normAutofit fontScale="92500" lnSpcReduction="20000"/>
          </a:bodyPr>
          <a:lstStyle/>
          <a:p>
            <a:r>
              <a:rPr lang="nb-NO" dirty="0"/>
              <a:t>Motiverte barn – godt utgangspunkt.</a:t>
            </a:r>
          </a:p>
          <a:p>
            <a:r>
              <a:rPr lang="nb-NO" dirty="0"/>
              <a:t>Ulik utvikling, men støtt barna i </a:t>
            </a:r>
            <a:r>
              <a:rPr lang="nb-NO" dirty="0" err="1"/>
              <a:t>deira</a:t>
            </a:r>
            <a:r>
              <a:rPr lang="nb-NO" dirty="0"/>
              <a:t> </a:t>
            </a:r>
            <a:r>
              <a:rPr lang="nb-NO" dirty="0" err="1"/>
              <a:t>nysgjerrigheit</a:t>
            </a:r>
            <a:r>
              <a:rPr lang="nb-NO" dirty="0"/>
              <a:t>.</a:t>
            </a:r>
          </a:p>
          <a:p>
            <a:r>
              <a:rPr lang="nb-NO"/>
              <a:t>Leseopplæring på 1. trinn – rask bokstavinnlæring </a:t>
            </a:r>
          </a:p>
          <a:p>
            <a:r>
              <a:rPr lang="nb-NO" dirty="0"/>
              <a:t>Viktig med </a:t>
            </a:r>
            <a:r>
              <a:rPr lang="nb-NO" dirty="0" err="1"/>
              <a:t>eit</a:t>
            </a:r>
            <a:r>
              <a:rPr lang="nb-NO" dirty="0"/>
              <a:t> positivt samarbeid. Framsnakk </a:t>
            </a:r>
            <a:r>
              <a:rPr lang="nb-NO" dirty="0" err="1"/>
              <a:t>skulen</a:t>
            </a:r>
            <a:r>
              <a:rPr lang="nb-NO" dirty="0"/>
              <a:t>!</a:t>
            </a:r>
          </a:p>
          <a:p>
            <a:r>
              <a:rPr lang="nb-NO" dirty="0"/>
              <a:t>Ta </a:t>
            </a:r>
            <a:r>
              <a:rPr lang="nb-NO" err="1"/>
              <a:t>tidleg</a:t>
            </a:r>
            <a:r>
              <a:rPr lang="nb-NO" dirty="0"/>
              <a:t> kontakt om det er </a:t>
            </a:r>
            <a:r>
              <a:rPr lang="nb-NO" err="1"/>
              <a:t>noko</a:t>
            </a:r>
            <a:r>
              <a:rPr lang="nb-NO" dirty="0"/>
              <a:t> </a:t>
            </a:r>
            <a:r>
              <a:rPr lang="nb-NO" err="1"/>
              <a:t>me</a:t>
            </a:r>
            <a:r>
              <a:rPr lang="nb-NO" dirty="0"/>
              <a:t> bør kjenna til for å </a:t>
            </a:r>
            <a:r>
              <a:rPr lang="nb-NO" err="1"/>
              <a:t>gjera</a:t>
            </a:r>
            <a:r>
              <a:rPr lang="nb-NO" dirty="0"/>
              <a:t> </a:t>
            </a:r>
            <a:r>
              <a:rPr lang="nb-NO" err="1"/>
              <a:t>skulestarten</a:t>
            </a:r>
            <a:r>
              <a:rPr lang="nb-NO" dirty="0"/>
              <a:t> best </a:t>
            </a:r>
            <a:r>
              <a:rPr lang="nb-NO" err="1"/>
              <a:t>mogleg</a:t>
            </a:r>
            <a:r>
              <a:rPr lang="nb-NO" dirty="0"/>
              <a:t>. </a:t>
            </a:r>
          </a:p>
          <a:p>
            <a:endParaRPr lang="nb-NO" dirty="0"/>
          </a:p>
          <a:p>
            <a:r>
              <a:rPr lang="nb-NO" dirty="0"/>
              <a:t>Abonner på </a:t>
            </a:r>
            <a:r>
              <a:rPr lang="nb-NO" err="1"/>
              <a:t>skulen</a:t>
            </a:r>
            <a:r>
              <a:rPr lang="nb-NO" dirty="0"/>
              <a:t> si heimeside.  Info </a:t>
            </a:r>
            <a:r>
              <a:rPr lang="nb-NO" err="1"/>
              <a:t>frå</a:t>
            </a:r>
            <a:r>
              <a:rPr lang="nb-NO" dirty="0"/>
              <a:t> leiinga, trinn og SFO. Hugs å forny abonnement i august</a:t>
            </a:r>
          </a:p>
          <a:p>
            <a:pPr marL="0" indent="0">
              <a:buNone/>
            </a:pPr>
            <a:r>
              <a:rPr lang="nb-NO" dirty="0">
                <a:hlinkClick r:id="rId3"/>
              </a:rPr>
              <a:t>http://www.minskole.no/hognestad</a:t>
            </a:r>
            <a:r>
              <a:rPr lang="nb-NO" dirty="0"/>
              <a:t> </a:t>
            </a:r>
          </a:p>
          <a:p>
            <a:pPr marL="0" indent="0">
              <a:buNone/>
            </a:pPr>
            <a:endParaRPr lang="nb-NO" dirty="0"/>
          </a:p>
          <a:p>
            <a:endParaRPr lang="nb-NO" dirty="0"/>
          </a:p>
          <a:p>
            <a:endParaRPr lang="nn-NO" dirty="0"/>
          </a:p>
        </p:txBody>
      </p:sp>
      <p:sp>
        <p:nvSpPr>
          <p:cNvPr id="5" name="Tittel 4"/>
          <p:cNvSpPr>
            <a:spLocks noGrp="1"/>
          </p:cNvSpPr>
          <p:nvPr>
            <p:ph type="title"/>
          </p:nvPr>
        </p:nvSpPr>
        <p:spPr/>
        <p:txBody>
          <a:bodyPr>
            <a:normAutofit fontScale="90000"/>
          </a:bodyPr>
          <a:lstStyle/>
          <a:p>
            <a:r>
              <a:rPr lang="nb-NO" dirty="0" err="1"/>
              <a:t>Skulestart</a:t>
            </a:r>
            <a:r>
              <a:rPr lang="nb-NO" dirty="0"/>
              <a:t>- starten på ei livslang læringsreise</a:t>
            </a:r>
            <a:endParaRPr lang="nn-NO" dirty="0"/>
          </a:p>
        </p:txBody>
      </p:sp>
    </p:spTree>
    <p:extLst>
      <p:ext uri="{BB962C8B-B14F-4D97-AF65-F5344CB8AC3E}">
        <p14:creationId xmlns:p14="http://schemas.microsoft.com/office/powerpoint/2010/main" val="418478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a:t>Time kommune bruker nynorsk som målform</a:t>
            </a:r>
          </a:p>
          <a:p>
            <a:r>
              <a:rPr lang="nb-NO" dirty="0"/>
              <a:t>Alle </a:t>
            </a:r>
            <a:r>
              <a:rPr lang="nb-NO" dirty="0" err="1"/>
              <a:t>skulane</a:t>
            </a:r>
            <a:r>
              <a:rPr lang="nb-NO" dirty="0"/>
              <a:t> har nynorsk som målform</a:t>
            </a:r>
          </a:p>
          <a:p>
            <a:r>
              <a:rPr lang="nb-NO" dirty="0"/>
              <a:t>Val av bokmål krev minst 10 </a:t>
            </a:r>
            <a:r>
              <a:rPr lang="nb-NO" dirty="0" err="1"/>
              <a:t>elevar</a:t>
            </a:r>
            <a:r>
              <a:rPr lang="nb-NO" dirty="0"/>
              <a:t> for at det skal </a:t>
            </a:r>
            <a:r>
              <a:rPr lang="nb-NO" dirty="0" err="1"/>
              <a:t>opprettast</a:t>
            </a:r>
            <a:r>
              <a:rPr lang="nb-NO" dirty="0"/>
              <a:t> eiga gruppe</a:t>
            </a:r>
          </a:p>
          <a:p>
            <a:r>
              <a:rPr lang="nb-NO" dirty="0"/>
              <a:t>Frist for å </a:t>
            </a:r>
            <a:r>
              <a:rPr lang="nb-NO" dirty="0" err="1"/>
              <a:t>søkja</a:t>
            </a:r>
            <a:r>
              <a:rPr lang="nb-NO" dirty="0"/>
              <a:t> er 1. mars.</a:t>
            </a:r>
          </a:p>
          <a:p>
            <a:r>
              <a:rPr lang="nb-NO" dirty="0" err="1"/>
              <a:t>Skriftleg</a:t>
            </a:r>
            <a:r>
              <a:rPr lang="nb-NO" dirty="0"/>
              <a:t> søknad , e-post eller kryss på skjemaet.</a:t>
            </a:r>
          </a:p>
        </p:txBody>
      </p:sp>
      <p:sp>
        <p:nvSpPr>
          <p:cNvPr id="4" name="Tittel 3"/>
          <p:cNvSpPr>
            <a:spLocks noGrp="1"/>
          </p:cNvSpPr>
          <p:nvPr>
            <p:ph type="title"/>
          </p:nvPr>
        </p:nvSpPr>
        <p:spPr/>
        <p:txBody>
          <a:bodyPr/>
          <a:lstStyle/>
          <a:p>
            <a:r>
              <a:rPr lang="nn-NO" dirty="0"/>
              <a:t>Val av målform</a:t>
            </a:r>
          </a:p>
        </p:txBody>
      </p:sp>
    </p:spTree>
    <p:extLst>
      <p:ext uri="{BB962C8B-B14F-4D97-AF65-F5344CB8AC3E}">
        <p14:creationId xmlns:p14="http://schemas.microsoft.com/office/powerpoint/2010/main" val="1472795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72067" y="1556792"/>
            <a:ext cx="7408333" cy="4569371"/>
          </a:xfrm>
        </p:spPr>
        <p:txBody>
          <a:bodyPr>
            <a:normAutofit fontScale="85000" lnSpcReduction="10000"/>
          </a:bodyPr>
          <a:lstStyle/>
          <a:p>
            <a:pPr marL="0" indent="0">
              <a:buNone/>
            </a:pPr>
            <a:r>
              <a:rPr lang="nn-NO" dirty="0"/>
              <a:t>Føresette:</a:t>
            </a:r>
          </a:p>
          <a:p>
            <a:r>
              <a:rPr lang="nn-NO" dirty="0"/>
              <a:t>Har ansvar for at elevane møter presis på skulen – vakne og opplagde</a:t>
            </a:r>
          </a:p>
          <a:p>
            <a:r>
              <a:rPr lang="nn-NO" dirty="0"/>
              <a:t>Les informasjon frå skulen og gjer informasjon når noko skjer som kan påverka skuledagen til eleven.</a:t>
            </a:r>
          </a:p>
          <a:p>
            <a:r>
              <a:rPr lang="nn-NO" dirty="0"/>
              <a:t>Gjev beskjed når eleven er fråverande eller for sein (Visma </a:t>
            </a:r>
            <a:r>
              <a:rPr lang="nn-NO" dirty="0" err="1"/>
              <a:t>MinSkole</a:t>
            </a:r>
            <a:r>
              <a:rPr lang="nn-NO" dirty="0"/>
              <a:t>)</a:t>
            </a:r>
          </a:p>
          <a:p>
            <a:r>
              <a:rPr lang="nn-NO" dirty="0"/>
              <a:t>Følgjer opp skulearbeidet</a:t>
            </a:r>
          </a:p>
          <a:p>
            <a:r>
              <a:rPr lang="nn-NO" dirty="0"/>
              <a:t>Ser til at eleven har med seg naudsynt utstyr og sunn skulemat</a:t>
            </a:r>
          </a:p>
          <a:p>
            <a:r>
              <a:rPr lang="nn-NO" dirty="0"/>
              <a:t>Tek kontakt med læraren eller leiinga om de har spørsmål, eller ønskjer å gje konstruktive tilbakemeldingar.</a:t>
            </a:r>
          </a:p>
          <a:p>
            <a:r>
              <a:rPr lang="nn-NO" dirty="0"/>
              <a:t>Snakkar positivt om skulen – har god dialog med skule og lærar – er på lag!</a:t>
            </a:r>
          </a:p>
          <a:p>
            <a:pPr lvl="3"/>
            <a:r>
              <a:rPr lang="nn-NO" sz="2400" b="1" dirty="0"/>
              <a:t>ER MED Å GJERA SKULEN GOD!</a:t>
            </a:r>
          </a:p>
        </p:txBody>
      </p:sp>
      <p:sp>
        <p:nvSpPr>
          <p:cNvPr id="3" name="Tittel 2"/>
          <p:cNvSpPr>
            <a:spLocks noGrp="1"/>
          </p:cNvSpPr>
          <p:nvPr>
            <p:ph type="title"/>
          </p:nvPr>
        </p:nvSpPr>
        <p:spPr/>
        <p:txBody>
          <a:bodyPr>
            <a:normAutofit fontScale="90000"/>
          </a:bodyPr>
          <a:lstStyle/>
          <a:p>
            <a:r>
              <a:rPr lang="nn-NO" dirty="0"/>
              <a:t>Kva skal skulen forventa av dei føresette</a:t>
            </a:r>
          </a:p>
        </p:txBody>
      </p:sp>
    </p:spTree>
    <p:extLst>
      <p:ext uri="{BB962C8B-B14F-4D97-AF65-F5344CB8AC3E}">
        <p14:creationId xmlns:p14="http://schemas.microsoft.com/office/powerpoint/2010/main" val="57050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72067" y="1628800"/>
            <a:ext cx="7408333" cy="4497363"/>
          </a:xfrm>
        </p:spPr>
        <p:txBody>
          <a:bodyPr>
            <a:normAutofit fontScale="92500" lnSpcReduction="10000"/>
          </a:bodyPr>
          <a:lstStyle/>
          <a:p>
            <a:pPr marL="0" indent="0">
              <a:buNone/>
            </a:pPr>
            <a:r>
              <a:rPr lang="nn-NO" dirty="0"/>
              <a:t>Skulen:</a:t>
            </a:r>
          </a:p>
          <a:p>
            <a:r>
              <a:rPr lang="nn-NO" dirty="0"/>
              <a:t>Er godt førebudd i møte med eleven og legg til rette for god læring.</a:t>
            </a:r>
          </a:p>
          <a:p>
            <a:r>
              <a:rPr lang="nn-NO" dirty="0"/>
              <a:t>Legg vekt på eleven sin trivsel og jobbar aktivt for å førebyggja mobbing.</a:t>
            </a:r>
          </a:p>
          <a:p>
            <a:r>
              <a:rPr lang="nn-NO" dirty="0"/>
              <a:t>Gjennomfører foreldremøter, utviklingssamtaler og samarbeidsmøter og elles har kontakt med heimen etter behov.</a:t>
            </a:r>
          </a:p>
          <a:p>
            <a:r>
              <a:rPr lang="nn-NO" dirty="0"/>
              <a:t>Gjev informasjon om det som skjer på skulen gjennom vekeplaner, heimesida, Visma o.l.</a:t>
            </a:r>
          </a:p>
          <a:p>
            <a:r>
              <a:rPr lang="nn-NO" dirty="0"/>
              <a:t>Er opne for innspel og meiningar frå føresette om skulen vår.</a:t>
            </a:r>
          </a:p>
          <a:p>
            <a:pPr lvl="3"/>
            <a:r>
              <a:rPr lang="nn-NO" sz="2200" b="1" dirty="0"/>
              <a:t>ER MED Å GJERA DEI FØRESETTE GODE!</a:t>
            </a:r>
          </a:p>
        </p:txBody>
      </p:sp>
      <p:sp>
        <p:nvSpPr>
          <p:cNvPr id="3" name="Tittel 2"/>
          <p:cNvSpPr>
            <a:spLocks noGrp="1"/>
          </p:cNvSpPr>
          <p:nvPr>
            <p:ph type="title"/>
          </p:nvPr>
        </p:nvSpPr>
        <p:spPr/>
        <p:txBody>
          <a:bodyPr>
            <a:normAutofit fontScale="90000"/>
          </a:bodyPr>
          <a:lstStyle/>
          <a:p>
            <a:r>
              <a:rPr lang="nn-NO" dirty="0"/>
              <a:t>Kva skal dei føresette forventa av skulen?</a:t>
            </a:r>
          </a:p>
        </p:txBody>
      </p:sp>
    </p:spTree>
    <p:extLst>
      <p:ext uri="{BB962C8B-B14F-4D97-AF65-F5344CB8AC3E}">
        <p14:creationId xmlns:p14="http://schemas.microsoft.com/office/powerpoint/2010/main" val="353349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lstStyle/>
          <a:p>
            <a:r>
              <a:rPr lang="nb-NO" dirty="0"/>
              <a:t>Søknad via Visma </a:t>
            </a:r>
            <a:r>
              <a:rPr lang="nb-NO"/>
              <a:t>Flyt skule.</a:t>
            </a:r>
            <a:endParaRPr lang="nb-NO" dirty="0"/>
          </a:p>
          <a:p>
            <a:r>
              <a:rPr lang="nb-NO" dirty="0"/>
              <a:t>Frist 1. mars</a:t>
            </a:r>
          </a:p>
          <a:p>
            <a:r>
              <a:rPr lang="nn-NO" dirty="0"/>
              <a:t>To månaders oppseiing. Gjeld frå den 1. kvar månad.</a:t>
            </a:r>
          </a:p>
          <a:p>
            <a:pPr marL="0" indent="0">
              <a:buNone/>
            </a:pPr>
            <a:endParaRPr lang="nn-NO" dirty="0"/>
          </a:p>
        </p:txBody>
      </p:sp>
      <p:sp>
        <p:nvSpPr>
          <p:cNvPr id="12" name="Tittel 11"/>
          <p:cNvSpPr>
            <a:spLocks noGrp="1"/>
          </p:cNvSpPr>
          <p:nvPr>
            <p:ph type="title"/>
          </p:nvPr>
        </p:nvSpPr>
        <p:spPr/>
        <p:txBody>
          <a:bodyPr/>
          <a:lstStyle/>
          <a:p>
            <a:r>
              <a:rPr lang="nb-NO" dirty="0"/>
              <a:t>SFO</a:t>
            </a:r>
          </a:p>
        </p:txBody>
      </p:sp>
    </p:spTree>
    <p:extLst>
      <p:ext uri="{BB962C8B-B14F-4D97-AF65-F5344CB8AC3E}">
        <p14:creationId xmlns:p14="http://schemas.microsoft.com/office/powerpoint/2010/main" val="393466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SFO</a:t>
            </a:r>
          </a:p>
        </p:txBody>
      </p:sp>
      <p:sp>
        <p:nvSpPr>
          <p:cNvPr id="4" name="Plassholder for tekst 3"/>
          <p:cNvSpPr>
            <a:spLocks noGrp="1"/>
          </p:cNvSpPr>
          <p:nvPr>
            <p:ph type="body" idx="1"/>
          </p:nvPr>
        </p:nvSpPr>
        <p:spPr/>
        <p:txBody>
          <a:bodyPr>
            <a:normAutofit fontScale="92500" lnSpcReduction="20000"/>
          </a:bodyPr>
          <a:lstStyle/>
          <a:p>
            <a:r>
              <a:rPr lang="nb-NO" dirty="0" err="1"/>
              <a:t>Opningstider</a:t>
            </a:r>
            <a:endParaRPr lang="nb-NO" dirty="0"/>
          </a:p>
        </p:txBody>
      </p:sp>
      <p:sp>
        <p:nvSpPr>
          <p:cNvPr id="5" name="Plassholder for innhold 4"/>
          <p:cNvSpPr>
            <a:spLocks noGrp="1"/>
          </p:cNvSpPr>
          <p:nvPr>
            <p:ph sz="half" idx="2"/>
          </p:nvPr>
        </p:nvSpPr>
        <p:spPr/>
        <p:txBody>
          <a:bodyPr>
            <a:normAutofit/>
          </a:bodyPr>
          <a:lstStyle/>
          <a:p>
            <a:r>
              <a:rPr lang="nb-NO" dirty="0" err="1"/>
              <a:t>Opningstider</a:t>
            </a:r>
            <a:r>
              <a:rPr lang="nb-NO" dirty="0"/>
              <a:t> 07.15-16.00</a:t>
            </a:r>
          </a:p>
          <a:p>
            <a:r>
              <a:rPr lang="nb-NO" dirty="0" err="1"/>
              <a:t>Morgon</a:t>
            </a:r>
            <a:r>
              <a:rPr lang="nb-NO" dirty="0"/>
              <a:t> SFO 07.15.-08.25</a:t>
            </a:r>
          </a:p>
          <a:p>
            <a:pPr marL="0" indent="0">
              <a:buNone/>
            </a:pPr>
            <a:r>
              <a:rPr lang="nb-NO" dirty="0"/>
              <a:t>     </a:t>
            </a:r>
            <a:r>
              <a:rPr lang="nb-NO" dirty="0" err="1"/>
              <a:t>Frukost</a:t>
            </a:r>
            <a:r>
              <a:rPr lang="nb-NO" dirty="0"/>
              <a:t> vert servert til 07.45.</a:t>
            </a:r>
          </a:p>
          <a:p>
            <a:r>
              <a:rPr lang="nb-NO" dirty="0"/>
              <a:t>Ettermiddag SFO </a:t>
            </a:r>
          </a:p>
          <a:p>
            <a:pPr marL="0" indent="0">
              <a:buNone/>
            </a:pPr>
            <a:r>
              <a:rPr lang="nb-NO" dirty="0"/>
              <a:t>     </a:t>
            </a:r>
            <a:r>
              <a:rPr lang="nb-NO" dirty="0" err="1"/>
              <a:t>Måndag</a:t>
            </a:r>
            <a:r>
              <a:rPr lang="nb-NO" dirty="0"/>
              <a:t> 14.05-16.00</a:t>
            </a:r>
          </a:p>
          <a:p>
            <a:pPr marL="0" indent="0">
              <a:buNone/>
            </a:pPr>
            <a:r>
              <a:rPr lang="nb-NO" dirty="0"/>
              <a:t>     </a:t>
            </a:r>
            <a:r>
              <a:rPr lang="nb-NO" dirty="0" err="1"/>
              <a:t>Tysdag</a:t>
            </a:r>
            <a:r>
              <a:rPr lang="nb-NO" dirty="0"/>
              <a:t>-fredag 12.55-16.00</a:t>
            </a:r>
          </a:p>
          <a:p>
            <a:endParaRPr lang="nb-NO" dirty="0"/>
          </a:p>
        </p:txBody>
      </p:sp>
      <p:sp>
        <p:nvSpPr>
          <p:cNvPr id="6" name="Plassholder for tekst 5"/>
          <p:cNvSpPr>
            <a:spLocks noGrp="1"/>
          </p:cNvSpPr>
          <p:nvPr>
            <p:ph type="body" sz="quarter" idx="3"/>
          </p:nvPr>
        </p:nvSpPr>
        <p:spPr>
          <a:xfrm>
            <a:off x="4648200" y="2678113"/>
            <a:ext cx="3822192" cy="390847"/>
          </a:xfrm>
        </p:spPr>
        <p:txBody>
          <a:bodyPr>
            <a:normAutofit fontScale="92500" lnSpcReduction="20000"/>
          </a:bodyPr>
          <a:lstStyle/>
          <a:p>
            <a:endParaRPr lang="nb-NO" dirty="0"/>
          </a:p>
        </p:txBody>
      </p:sp>
      <p:pic>
        <p:nvPicPr>
          <p:cNvPr id="8" name="Plassholder for innhold 7" descr="Et bilde som inneholder utendørs, snø, tre, himmel&#10;&#10;Automatisk generert beskrivelse">
            <a:extLst>
              <a:ext uri="{FF2B5EF4-FFF2-40B4-BE49-F238E27FC236}">
                <a16:creationId xmlns:a16="http://schemas.microsoft.com/office/drawing/2014/main" id="{91DD9B18-5157-79D5-DBE5-19B07C5E56EC}"/>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61187" y="2492897"/>
            <a:ext cx="3596217" cy="2697164"/>
          </a:xfrm>
        </p:spPr>
      </p:pic>
    </p:spTree>
    <p:extLst>
      <p:ext uri="{BB962C8B-B14F-4D97-AF65-F5344CB8AC3E}">
        <p14:creationId xmlns:p14="http://schemas.microsoft.com/office/powerpoint/2010/main" val="191345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2CF42205-9E94-1CE0-EED5-6D78FE146E58}"/>
              </a:ext>
            </a:extLst>
          </p:cNvPr>
          <p:cNvSpPr>
            <a:spLocks noGrp="1"/>
          </p:cNvSpPr>
          <p:nvPr>
            <p:ph idx="1"/>
          </p:nvPr>
        </p:nvSpPr>
        <p:spPr/>
        <p:txBody>
          <a:bodyPr vert="horz" lIns="91440" tIns="45720" rIns="91440" bIns="45720" rtlCol="0" anchor="t">
            <a:normAutofit lnSpcReduction="10000"/>
          </a:bodyPr>
          <a:lstStyle/>
          <a:p>
            <a:pPr marL="0" indent="0">
              <a:buNone/>
            </a:pPr>
            <a:r>
              <a:rPr lang="nb-NO" b="0" i="0">
                <a:solidFill>
                  <a:schemeClr val="accent2">
                    <a:lumMod val="75000"/>
                  </a:schemeClr>
                </a:solidFill>
                <a:effectLst/>
                <a:latin typeface="+mj-lt"/>
              </a:rPr>
              <a:t>TILBOD OG PRIS</a:t>
            </a:r>
            <a:r>
              <a:rPr lang="nb-NO">
                <a:solidFill>
                  <a:schemeClr val="accent2">
                    <a:lumMod val="75000"/>
                  </a:schemeClr>
                </a:solidFill>
                <a:latin typeface="+mj-lt"/>
              </a:rPr>
              <a:t> FRÅ 1. AUGUST 2024:</a:t>
            </a:r>
            <a:br>
              <a:rPr lang="nb-NO" b="0" i="0" dirty="0">
                <a:solidFill>
                  <a:schemeClr val="accent2">
                    <a:lumMod val="75000"/>
                  </a:schemeClr>
                </a:solidFill>
                <a:effectLst/>
              </a:rPr>
            </a:br>
            <a:endParaRPr lang="nb-NO" b="0" i="0" dirty="0">
              <a:solidFill>
                <a:schemeClr val="accent2">
                  <a:lumMod val="75000"/>
                </a:schemeClr>
              </a:solidFill>
              <a:effectLst/>
            </a:endParaRPr>
          </a:p>
          <a:p>
            <a:r>
              <a:rPr lang="nb-NO" b="0" i="0" dirty="0">
                <a:solidFill>
                  <a:schemeClr val="accent2">
                    <a:lumMod val="75000"/>
                  </a:schemeClr>
                </a:solidFill>
                <a:effectLst/>
              </a:rPr>
              <a:t>2 </a:t>
            </a:r>
            <a:r>
              <a:rPr lang="nb-NO" b="0" i="0" dirty="0" err="1">
                <a:solidFill>
                  <a:schemeClr val="accent2">
                    <a:lumMod val="75000"/>
                  </a:schemeClr>
                </a:solidFill>
                <a:effectLst/>
              </a:rPr>
              <a:t>dagar</a:t>
            </a:r>
            <a:r>
              <a:rPr lang="nb-NO" b="0" i="0">
                <a:solidFill>
                  <a:schemeClr val="accent2">
                    <a:lumMod val="75000"/>
                  </a:schemeClr>
                </a:solidFill>
                <a:effectLst/>
              </a:rPr>
              <a:t>  Gratis for 1</a:t>
            </a:r>
            <a:r>
              <a:rPr lang="nb-NO">
                <a:solidFill>
                  <a:schemeClr val="accent2">
                    <a:lumMod val="75000"/>
                  </a:schemeClr>
                </a:solidFill>
              </a:rPr>
              <a:t>.-3. klasse</a:t>
            </a:r>
            <a:r>
              <a:rPr lang="nb-NO" b="0" i="0">
                <a:solidFill>
                  <a:schemeClr val="accent2">
                    <a:lumMod val="75000"/>
                  </a:schemeClr>
                </a:solidFill>
                <a:effectLst/>
              </a:rPr>
              <a:t>.</a:t>
            </a:r>
            <a:r>
              <a:rPr lang="nb-NO">
                <a:solidFill>
                  <a:schemeClr val="accent2">
                    <a:lumMod val="75000"/>
                  </a:schemeClr>
                </a:solidFill>
              </a:rPr>
              <a:t> Matpengar 100</a:t>
            </a:r>
            <a:r>
              <a:rPr lang="nb-NO" b="0" i="0">
                <a:solidFill>
                  <a:schemeClr val="accent2">
                    <a:lumMod val="75000"/>
                  </a:schemeClr>
                </a:solidFill>
                <a:effectLst/>
              </a:rPr>
              <a:t> kr. </a:t>
            </a:r>
          </a:p>
          <a:p>
            <a:r>
              <a:rPr lang="nb-NO" b="0" i="0" dirty="0">
                <a:solidFill>
                  <a:schemeClr val="accent2">
                    <a:lumMod val="75000"/>
                  </a:schemeClr>
                </a:solidFill>
                <a:effectLst/>
              </a:rPr>
              <a:t>3 </a:t>
            </a:r>
            <a:r>
              <a:rPr lang="nb-NO" b="0" i="0" dirty="0" err="1">
                <a:solidFill>
                  <a:schemeClr val="accent2">
                    <a:lumMod val="75000"/>
                  </a:schemeClr>
                </a:solidFill>
                <a:effectLst/>
              </a:rPr>
              <a:t>dagar</a:t>
            </a:r>
            <a:r>
              <a:rPr lang="nb-NO">
                <a:solidFill>
                  <a:schemeClr val="accent2">
                    <a:lumMod val="75000"/>
                  </a:schemeClr>
                </a:solidFill>
              </a:rPr>
              <a:t>  </a:t>
            </a:r>
            <a:r>
              <a:rPr lang="nb-NO" b="0" i="0">
                <a:solidFill>
                  <a:schemeClr val="accent2">
                    <a:lumMod val="75000"/>
                  </a:schemeClr>
                </a:solidFill>
                <a:effectLst/>
              </a:rPr>
              <a:t>Gratis for 1</a:t>
            </a:r>
            <a:r>
              <a:rPr lang="nb-NO">
                <a:solidFill>
                  <a:schemeClr val="accent2">
                    <a:lumMod val="75000"/>
                  </a:schemeClr>
                </a:solidFill>
              </a:rPr>
              <a:t>.-3. </a:t>
            </a:r>
            <a:r>
              <a:rPr lang="nb-NO" b="0" i="0">
                <a:solidFill>
                  <a:schemeClr val="accent2">
                    <a:lumMod val="75000"/>
                  </a:schemeClr>
                </a:solidFill>
                <a:effectLst/>
              </a:rPr>
              <a:t>klasse.  </a:t>
            </a:r>
            <a:r>
              <a:rPr lang="nb-NO" b="0" i="0" dirty="0" err="1">
                <a:solidFill>
                  <a:schemeClr val="accent2">
                    <a:lumMod val="75000"/>
                  </a:schemeClr>
                </a:solidFill>
                <a:effectLst/>
              </a:rPr>
              <a:t>Matpengar</a:t>
            </a:r>
            <a:r>
              <a:rPr lang="nb-NO" b="0" i="0" dirty="0">
                <a:solidFill>
                  <a:schemeClr val="accent2">
                    <a:lumMod val="75000"/>
                  </a:schemeClr>
                </a:solidFill>
                <a:effectLst/>
              </a:rPr>
              <a:t> </a:t>
            </a:r>
            <a:r>
              <a:rPr lang="nb-NO" dirty="0">
                <a:solidFill>
                  <a:schemeClr val="accent2">
                    <a:lumMod val="75000"/>
                  </a:schemeClr>
                </a:solidFill>
              </a:rPr>
              <a:t>140 </a:t>
            </a:r>
            <a:r>
              <a:rPr lang="nb-NO" b="0" i="0" dirty="0">
                <a:solidFill>
                  <a:schemeClr val="accent2">
                    <a:lumMod val="75000"/>
                  </a:schemeClr>
                </a:solidFill>
                <a:effectLst/>
              </a:rPr>
              <a:t>kr.</a:t>
            </a:r>
          </a:p>
          <a:p>
            <a:r>
              <a:rPr lang="nb-NO" b="0" i="0" dirty="0">
                <a:solidFill>
                  <a:schemeClr val="accent2">
                    <a:lumMod val="75000"/>
                  </a:schemeClr>
                </a:solidFill>
                <a:effectLst/>
              </a:rPr>
              <a:t>4 </a:t>
            </a:r>
            <a:r>
              <a:rPr lang="nb-NO" b="0" i="0" dirty="0" err="1">
                <a:solidFill>
                  <a:schemeClr val="accent2">
                    <a:lumMod val="75000"/>
                  </a:schemeClr>
                </a:solidFill>
                <a:effectLst/>
              </a:rPr>
              <a:t>dagar</a:t>
            </a:r>
            <a:r>
              <a:rPr lang="nb-NO" b="0" i="0">
                <a:solidFill>
                  <a:schemeClr val="accent2">
                    <a:lumMod val="75000"/>
                  </a:schemeClr>
                </a:solidFill>
                <a:effectLst/>
              </a:rPr>
              <a:t>  </a:t>
            </a:r>
            <a:r>
              <a:rPr lang="nb-NO">
                <a:solidFill>
                  <a:schemeClr val="accent2">
                    <a:lumMod val="75000"/>
                  </a:schemeClr>
                </a:solidFill>
              </a:rPr>
              <a:t>660</a:t>
            </a:r>
            <a:r>
              <a:rPr lang="nb-NO" b="0" i="0">
                <a:solidFill>
                  <a:schemeClr val="accent2">
                    <a:lumMod val="75000"/>
                  </a:schemeClr>
                </a:solidFill>
                <a:effectLst/>
              </a:rPr>
              <a:t> kr for 1</a:t>
            </a:r>
            <a:r>
              <a:rPr lang="nb-NO">
                <a:solidFill>
                  <a:schemeClr val="accent2">
                    <a:lumMod val="75000"/>
                  </a:schemeClr>
                </a:solidFill>
              </a:rPr>
              <a:t>.-3. klasse + matpengar</a:t>
            </a:r>
            <a:r>
              <a:rPr lang="nb-NO" b="0" i="0" dirty="0">
                <a:solidFill>
                  <a:schemeClr val="accent2">
                    <a:lumMod val="75000"/>
                  </a:schemeClr>
                </a:solidFill>
                <a:effectLst/>
              </a:rPr>
              <a:t> </a:t>
            </a:r>
            <a:r>
              <a:rPr lang="nb-NO" dirty="0">
                <a:solidFill>
                  <a:schemeClr val="accent2">
                    <a:lumMod val="75000"/>
                  </a:schemeClr>
                </a:solidFill>
              </a:rPr>
              <a:t>190kr</a:t>
            </a:r>
            <a:r>
              <a:rPr lang="nb-NO" b="0" i="0" dirty="0">
                <a:solidFill>
                  <a:schemeClr val="accent2">
                    <a:lumMod val="75000"/>
                  </a:schemeClr>
                </a:solidFill>
                <a:effectLst/>
              </a:rPr>
              <a:t>.</a:t>
            </a:r>
          </a:p>
          <a:p>
            <a:r>
              <a:rPr lang="nb-NO" b="0" i="0" dirty="0">
                <a:solidFill>
                  <a:schemeClr val="accent2">
                    <a:lumMod val="75000"/>
                  </a:schemeClr>
                </a:solidFill>
                <a:effectLst/>
              </a:rPr>
              <a:t>5 </a:t>
            </a:r>
            <a:r>
              <a:rPr lang="nb-NO" b="0" i="0" err="1">
                <a:solidFill>
                  <a:schemeClr val="accent2">
                    <a:lumMod val="75000"/>
                  </a:schemeClr>
                </a:solidFill>
                <a:effectLst/>
              </a:rPr>
              <a:t>dagar</a:t>
            </a:r>
            <a:r>
              <a:rPr lang="nb-NO">
                <a:solidFill>
                  <a:schemeClr val="accent2">
                    <a:lumMod val="75000"/>
                  </a:schemeClr>
                </a:solidFill>
              </a:rPr>
              <a:t>  1330 </a:t>
            </a:r>
            <a:r>
              <a:rPr lang="nb-NO" b="0" i="0">
                <a:solidFill>
                  <a:schemeClr val="accent2">
                    <a:lumMod val="75000"/>
                  </a:schemeClr>
                </a:solidFill>
                <a:effectLst/>
              </a:rPr>
              <a:t>kr for 1</a:t>
            </a:r>
            <a:r>
              <a:rPr lang="nb-NO">
                <a:solidFill>
                  <a:schemeClr val="accent2">
                    <a:lumMod val="75000"/>
                  </a:schemeClr>
                </a:solidFill>
              </a:rPr>
              <a:t>.-3. klasse + matpengar</a:t>
            </a:r>
            <a:r>
              <a:rPr lang="nb-NO" b="0" i="0" dirty="0">
                <a:solidFill>
                  <a:schemeClr val="accent2">
                    <a:lumMod val="75000"/>
                  </a:schemeClr>
                </a:solidFill>
                <a:effectLst/>
              </a:rPr>
              <a:t> </a:t>
            </a:r>
            <a:r>
              <a:rPr lang="nb-NO" dirty="0">
                <a:solidFill>
                  <a:schemeClr val="accent2">
                    <a:lumMod val="75000"/>
                  </a:schemeClr>
                </a:solidFill>
              </a:rPr>
              <a:t>230 </a:t>
            </a:r>
            <a:r>
              <a:rPr lang="nb-NO" b="0" i="0" dirty="0">
                <a:solidFill>
                  <a:schemeClr val="accent2">
                    <a:lumMod val="75000"/>
                  </a:schemeClr>
                </a:solidFill>
                <a:effectLst/>
              </a:rPr>
              <a:t>kr. </a:t>
            </a:r>
            <a:br>
              <a:rPr lang="nb-NO" dirty="0">
                <a:solidFill>
                  <a:schemeClr val="accent2">
                    <a:lumMod val="75000"/>
                  </a:schemeClr>
                </a:solidFill>
              </a:rPr>
            </a:br>
            <a:br>
              <a:rPr lang="nb-NO" dirty="0">
                <a:solidFill>
                  <a:schemeClr val="accent2">
                    <a:lumMod val="75000"/>
                  </a:schemeClr>
                </a:solidFill>
              </a:rPr>
            </a:br>
            <a:endParaRPr lang="nb-NO" dirty="0">
              <a:solidFill>
                <a:schemeClr val="accent2">
                  <a:lumMod val="75000"/>
                </a:schemeClr>
              </a:solidFill>
            </a:endParaRPr>
          </a:p>
          <a:p>
            <a:r>
              <a:rPr lang="nb-NO" dirty="0">
                <a:solidFill>
                  <a:schemeClr val="accent2">
                    <a:lumMod val="75000"/>
                  </a:schemeClr>
                </a:solidFill>
              </a:rPr>
              <a:t>Kjøp av ekstra dag  kr 295</a:t>
            </a:r>
          </a:p>
          <a:p>
            <a:endParaRPr lang="nb-NO" dirty="0"/>
          </a:p>
        </p:txBody>
      </p:sp>
      <p:sp>
        <p:nvSpPr>
          <p:cNvPr id="2" name="Tittel 1">
            <a:extLst>
              <a:ext uri="{FF2B5EF4-FFF2-40B4-BE49-F238E27FC236}">
                <a16:creationId xmlns:a16="http://schemas.microsoft.com/office/drawing/2014/main" id="{E5D355CD-9FB6-F664-2E02-F8C254163329}"/>
              </a:ext>
            </a:extLst>
          </p:cNvPr>
          <p:cNvSpPr>
            <a:spLocks noGrp="1"/>
          </p:cNvSpPr>
          <p:nvPr>
            <p:ph type="title"/>
          </p:nvPr>
        </p:nvSpPr>
        <p:spPr/>
        <p:txBody>
          <a:bodyPr/>
          <a:lstStyle/>
          <a:p>
            <a:r>
              <a:rPr lang="nb-NO" dirty="0"/>
              <a:t>SFO</a:t>
            </a:r>
          </a:p>
        </p:txBody>
      </p:sp>
    </p:spTree>
    <p:extLst>
      <p:ext uri="{BB962C8B-B14F-4D97-AF65-F5344CB8AC3E}">
        <p14:creationId xmlns:p14="http://schemas.microsoft.com/office/powerpoint/2010/main" val="386096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err="1"/>
              <a:t>Mogleg</a:t>
            </a:r>
            <a:r>
              <a:rPr lang="nb-NO" dirty="0"/>
              <a:t> å </a:t>
            </a:r>
            <a:r>
              <a:rPr lang="nb-NO" dirty="0" err="1"/>
              <a:t>søkja</a:t>
            </a:r>
            <a:r>
              <a:rPr lang="nb-NO" dirty="0"/>
              <a:t> om redusert foreldrebetaling</a:t>
            </a:r>
          </a:p>
          <a:p>
            <a:r>
              <a:rPr lang="nb-NO" dirty="0"/>
              <a:t>Hugs å </a:t>
            </a:r>
            <a:r>
              <a:rPr lang="nb-NO" dirty="0" err="1"/>
              <a:t>senda</a:t>
            </a:r>
            <a:r>
              <a:rPr lang="nb-NO" dirty="0"/>
              <a:t> inn innmeldingsskjemaet til </a:t>
            </a:r>
            <a:r>
              <a:rPr lang="nb-NO" dirty="0" err="1"/>
              <a:t>skulen</a:t>
            </a:r>
            <a:r>
              <a:rPr lang="nb-NO" dirty="0"/>
              <a:t> om det </a:t>
            </a:r>
            <a:r>
              <a:rPr lang="nb-NO" dirty="0" err="1"/>
              <a:t>ikkje</a:t>
            </a:r>
            <a:r>
              <a:rPr lang="nb-NO" dirty="0"/>
              <a:t> alt er gjort – frist: 01.02.2024</a:t>
            </a:r>
          </a:p>
          <a:p>
            <a:endParaRPr lang="nn-NO" dirty="0"/>
          </a:p>
        </p:txBody>
      </p:sp>
      <p:sp>
        <p:nvSpPr>
          <p:cNvPr id="3" name="Tittel 2"/>
          <p:cNvSpPr>
            <a:spLocks noGrp="1"/>
          </p:cNvSpPr>
          <p:nvPr>
            <p:ph type="title"/>
          </p:nvPr>
        </p:nvSpPr>
        <p:spPr/>
        <p:txBody>
          <a:bodyPr/>
          <a:lstStyle/>
          <a:p>
            <a:r>
              <a:rPr lang="nn-NO"/>
              <a:t>HUGS:</a:t>
            </a:r>
            <a:endParaRPr lang="nn-NO" dirty="0"/>
          </a:p>
        </p:txBody>
      </p:sp>
    </p:spTree>
    <p:extLst>
      <p:ext uri="{BB962C8B-B14F-4D97-AF65-F5344CB8AC3E}">
        <p14:creationId xmlns:p14="http://schemas.microsoft.com/office/powerpoint/2010/main" val="146911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1"/>
                </a:solidFill>
              </a:rPr>
              <a:t>Time Kommune </a:t>
            </a:r>
            <a:br>
              <a:rPr lang="nb-NO" dirty="0">
                <a:solidFill>
                  <a:schemeClr val="tx1"/>
                </a:solidFill>
              </a:rPr>
            </a:br>
            <a:br>
              <a:rPr lang="nb-NO" dirty="0">
                <a:solidFill>
                  <a:schemeClr val="tx1"/>
                </a:solidFill>
              </a:rPr>
            </a:br>
            <a:r>
              <a:rPr lang="nb-NO" dirty="0">
                <a:solidFill>
                  <a:schemeClr val="tx1"/>
                </a:solidFill>
              </a:rPr>
              <a:t>Trygg og framtidsretta</a:t>
            </a:r>
            <a:endParaRPr lang="nn-NO" dirty="0">
              <a:solidFill>
                <a:schemeClr val="tx1"/>
              </a:solidFill>
            </a:endParaRPr>
          </a:p>
        </p:txBody>
      </p:sp>
      <p:sp>
        <p:nvSpPr>
          <p:cNvPr id="3" name="Plassholder for tekst 2"/>
          <p:cNvSpPr>
            <a:spLocks noGrp="1"/>
          </p:cNvSpPr>
          <p:nvPr>
            <p:ph type="body" sz="half" idx="2"/>
          </p:nvPr>
        </p:nvSpPr>
        <p:spPr/>
        <p:txBody>
          <a:bodyPr>
            <a:normAutofit/>
          </a:bodyPr>
          <a:lstStyle/>
          <a:p>
            <a:endParaRPr lang="nb-NO" sz="2800" dirty="0"/>
          </a:p>
          <a:p>
            <a:r>
              <a:rPr lang="nb-NO" sz="2800" dirty="0"/>
              <a:t>Opplæringa skal </a:t>
            </a:r>
            <a:r>
              <a:rPr lang="nb-NO" sz="2800" dirty="0" err="1"/>
              <a:t>gje</a:t>
            </a:r>
            <a:r>
              <a:rPr lang="nb-NO" sz="2800" dirty="0"/>
              <a:t> barna lyst på livet og evnen til å </a:t>
            </a:r>
            <a:r>
              <a:rPr lang="nb-NO" sz="2800" dirty="0" err="1"/>
              <a:t>meistra</a:t>
            </a:r>
            <a:r>
              <a:rPr lang="nb-NO" sz="2800" dirty="0"/>
              <a:t> det</a:t>
            </a:r>
            <a:endParaRPr lang="nn-NO" sz="2800" dirty="0"/>
          </a:p>
        </p:txBody>
      </p:sp>
      <p:pic>
        <p:nvPicPr>
          <p:cNvPr id="4" name="Plassholder for bilde 3" descr="time.jpg"/>
          <p:cNvPicPr>
            <a:picLocks noGrp="1" noChangeAspect="1"/>
          </p:cNvPicPr>
          <p:nvPr>
            <p:ph type="pic" idx="1"/>
          </p:nvPr>
        </p:nvPicPr>
        <p:blipFill>
          <a:blip r:embed="rId3">
            <a:extLst>
              <a:ext uri="{28A0092B-C50C-407E-A947-70E740481C1C}">
                <a14:useLocalDpi xmlns:a14="http://schemas.microsoft.com/office/drawing/2010/main" val="0"/>
              </a:ext>
            </a:extLst>
          </a:blip>
          <a:srcRect l="-18250" r="-18250"/>
          <a:stretch>
            <a:fillRect/>
          </a:stretch>
        </p:blipFill>
        <p:spPr>
          <a:xfrm>
            <a:off x="899592" y="1268760"/>
            <a:ext cx="3566160" cy="2926080"/>
          </a:xfrm>
          <a:prstGeom prst="roundRect">
            <a:avLst>
              <a:gd name="adj" fmla="val 1781"/>
            </a:avLst>
          </a:prstGeom>
        </p:spPr>
      </p:pic>
    </p:spTree>
    <p:extLst>
      <p:ext uri="{BB962C8B-B14F-4D97-AF65-F5344CB8AC3E}">
        <p14:creationId xmlns:p14="http://schemas.microsoft.com/office/powerpoint/2010/main" val="297633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4427985" y="338667"/>
            <a:ext cx="4258816" cy="1146117"/>
          </a:xfrm>
        </p:spPr>
        <p:txBody>
          <a:bodyPr>
            <a:normAutofit fontScale="90000"/>
          </a:bodyPr>
          <a:lstStyle/>
          <a:p>
            <a:br>
              <a:rPr lang="nb-NO" dirty="0"/>
            </a:br>
            <a:br>
              <a:rPr lang="nb-NO" dirty="0"/>
            </a:br>
            <a:br>
              <a:rPr lang="nb-NO" dirty="0"/>
            </a:br>
            <a:r>
              <a:rPr lang="nb-NO" dirty="0"/>
              <a:t>Hognestad skule 2024/25</a:t>
            </a:r>
            <a:br>
              <a:rPr lang="nb-NO" dirty="0"/>
            </a:br>
            <a:endParaRPr lang="nn-NO" dirty="0"/>
          </a:p>
        </p:txBody>
      </p:sp>
      <p:sp>
        <p:nvSpPr>
          <p:cNvPr id="5" name="Plassholder for tekst 4"/>
          <p:cNvSpPr>
            <a:spLocks noGrp="1"/>
          </p:cNvSpPr>
          <p:nvPr>
            <p:ph type="body" sz="half" idx="2"/>
          </p:nvPr>
        </p:nvSpPr>
        <p:spPr>
          <a:xfrm>
            <a:off x="4868333" y="1268761"/>
            <a:ext cx="3818467" cy="3938240"/>
          </a:xfrm>
        </p:spPr>
        <p:txBody>
          <a:bodyPr>
            <a:noAutofit/>
          </a:bodyPr>
          <a:lstStyle/>
          <a:p>
            <a:pPr marL="285750" indent="-285750">
              <a:buFont typeface="Arial" panose="020B0604020202020204" pitchFamily="34" charset="0"/>
              <a:buChar char="•"/>
            </a:pPr>
            <a:r>
              <a:rPr lang="nb-NO" sz="2000" dirty="0"/>
              <a:t>64 </a:t>
            </a:r>
            <a:r>
              <a:rPr lang="nb-NO" sz="2000" dirty="0" err="1"/>
              <a:t>elevar</a:t>
            </a:r>
            <a:r>
              <a:rPr lang="nb-NO" sz="2000" dirty="0"/>
              <a:t> fordelt slik</a:t>
            </a:r>
          </a:p>
          <a:p>
            <a:pPr marL="285750" indent="-285750">
              <a:buFont typeface="Arial" panose="020B0604020202020204" pitchFamily="34" charset="0"/>
              <a:buChar char="•"/>
            </a:pPr>
            <a:r>
              <a:rPr lang="nb-NO" sz="2000" dirty="0"/>
              <a:t>1. 8 </a:t>
            </a:r>
            <a:r>
              <a:rPr lang="nb-NO" sz="2000" dirty="0" err="1"/>
              <a:t>stk</a:t>
            </a:r>
            <a:endParaRPr lang="nb-NO" sz="2000" dirty="0"/>
          </a:p>
          <a:p>
            <a:pPr marL="285750" indent="-285750">
              <a:buFont typeface="Arial" panose="020B0604020202020204" pitchFamily="34" charset="0"/>
              <a:buChar char="•"/>
            </a:pPr>
            <a:r>
              <a:rPr lang="nb-NO" sz="2000" dirty="0"/>
              <a:t>2. 7 </a:t>
            </a:r>
            <a:r>
              <a:rPr lang="nb-NO" sz="2000" dirty="0" err="1"/>
              <a:t>stk</a:t>
            </a:r>
            <a:endParaRPr lang="nb-NO" sz="2000" dirty="0"/>
          </a:p>
          <a:p>
            <a:pPr marL="285750" indent="-285750">
              <a:buFont typeface="Arial" panose="020B0604020202020204" pitchFamily="34" charset="0"/>
              <a:buChar char="•"/>
            </a:pPr>
            <a:r>
              <a:rPr lang="nb-NO" sz="2000" dirty="0"/>
              <a:t>3. 6 </a:t>
            </a:r>
            <a:r>
              <a:rPr lang="nb-NO" sz="2000" dirty="0" err="1"/>
              <a:t>stk</a:t>
            </a:r>
            <a:endParaRPr lang="nb-NO" sz="2000" dirty="0"/>
          </a:p>
          <a:p>
            <a:pPr marL="285750" indent="-285750">
              <a:buFont typeface="Arial" panose="020B0604020202020204" pitchFamily="34" charset="0"/>
              <a:buChar char="•"/>
            </a:pPr>
            <a:r>
              <a:rPr lang="nb-NO" sz="2000" dirty="0"/>
              <a:t>4. 8 </a:t>
            </a:r>
            <a:r>
              <a:rPr lang="nb-NO" sz="2000" dirty="0" err="1"/>
              <a:t>stk</a:t>
            </a:r>
            <a:endParaRPr lang="nb-NO" sz="2000" dirty="0"/>
          </a:p>
          <a:p>
            <a:pPr marL="285750" indent="-285750">
              <a:buFont typeface="Arial" panose="020B0604020202020204" pitchFamily="34" charset="0"/>
              <a:buChar char="•"/>
            </a:pPr>
            <a:r>
              <a:rPr lang="nb-NO" sz="2000" dirty="0"/>
              <a:t>5. 9 </a:t>
            </a:r>
            <a:r>
              <a:rPr lang="nb-NO" sz="2000" dirty="0" err="1"/>
              <a:t>stk</a:t>
            </a:r>
            <a:endParaRPr lang="nb-NO" sz="2000" dirty="0"/>
          </a:p>
          <a:p>
            <a:pPr marL="285750" indent="-285750">
              <a:buFont typeface="Arial" panose="020B0604020202020204" pitchFamily="34" charset="0"/>
              <a:buChar char="•"/>
            </a:pPr>
            <a:r>
              <a:rPr lang="nb-NO" sz="2000" dirty="0"/>
              <a:t>6. 16 </a:t>
            </a:r>
            <a:r>
              <a:rPr lang="nb-NO" sz="2000" dirty="0" err="1"/>
              <a:t>stk</a:t>
            </a:r>
            <a:endParaRPr lang="nb-NO" sz="2000" dirty="0"/>
          </a:p>
          <a:p>
            <a:pPr marL="285750" indent="-285750">
              <a:buFont typeface="Arial" panose="020B0604020202020204" pitchFamily="34" charset="0"/>
              <a:buChar char="•"/>
            </a:pPr>
            <a:r>
              <a:rPr lang="nb-NO" sz="2000" dirty="0"/>
              <a:t>7. 10 </a:t>
            </a:r>
            <a:r>
              <a:rPr lang="nb-NO" sz="2000" dirty="0" err="1"/>
              <a:t>stk</a:t>
            </a:r>
            <a:endParaRPr lang="nb-NO" sz="2000" dirty="0"/>
          </a:p>
          <a:p>
            <a:pPr marL="285750" indent="-285750">
              <a:buFont typeface="Arial" panose="020B0604020202020204" pitchFamily="34" charset="0"/>
              <a:buChar char="•"/>
            </a:pPr>
            <a:r>
              <a:rPr lang="nb-NO" sz="2000" dirty="0"/>
              <a:t>14 </a:t>
            </a:r>
            <a:r>
              <a:rPr lang="nb-NO" sz="2000" dirty="0" err="1"/>
              <a:t>vaksne</a:t>
            </a:r>
            <a:r>
              <a:rPr lang="nb-NO" sz="2000" dirty="0"/>
              <a:t> i skule og SFO</a:t>
            </a:r>
          </a:p>
          <a:p>
            <a:endParaRPr lang="nn-NO" sz="2000" dirty="0"/>
          </a:p>
        </p:txBody>
      </p:sp>
      <p:sp>
        <p:nvSpPr>
          <p:cNvPr id="6" name="AutoShape 4" descr="Bilderesultat for hognestad skule - Nyheit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7" name="Plassholder for bilde 6" descr="Et bilde som inneholder utendørs, himmel, sko, folk&#10;&#10;Automatisk generert beskrivelse">
            <a:extLst>
              <a:ext uri="{FF2B5EF4-FFF2-40B4-BE49-F238E27FC236}">
                <a16:creationId xmlns:a16="http://schemas.microsoft.com/office/drawing/2014/main" id="{2E57B18B-24C4-5A35-EA4F-5C8FDC447EF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8971" b="8971"/>
          <a:stretch>
            <a:fillRect/>
          </a:stretch>
        </p:blipFill>
        <p:spPr>
          <a:xfrm>
            <a:off x="862013" y="1412875"/>
            <a:ext cx="3565525" cy="2925763"/>
          </a:xfrm>
        </p:spPr>
      </p:pic>
    </p:spTree>
    <p:extLst>
      <p:ext uri="{BB962C8B-B14F-4D97-AF65-F5344CB8AC3E}">
        <p14:creationId xmlns:p14="http://schemas.microsoft.com/office/powerpoint/2010/main" val="342468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74155" y="338667"/>
            <a:ext cx="3812645" cy="1290133"/>
          </a:xfrm>
        </p:spPr>
        <p:txBody>
          <a:bodyPr/>
          <a:lstStyle/>
          <a:p>
            <a:r>
              <a:rPr lang="nn-NO" dirty="0"/>
              <a:t>Kva er viktig for skulen?</a:t>
            </a:r>
          </a:p>
        </p:txBody>
      </p:sp>
      <p:sp>
        <p:nvSpPr>
          <p:cNvPr id="3" name="Plassholder for tekst 2"/>
          <p:cNvSpPr>
            <a:spLocks noGrp="1"/>
          </p:cNvSpPr>
          <p:nvPr>
            <p:ph type="body" sz="half" idx="2"/>
          </p:nvPr>
        </p:nvSpPr>
        <p:spPr>
          <a:xfrm>
            <a:off x="4868333" y="1700808"/>
            <a:ext cx="3818467" cy="4392488"/>
          </a:xfrm>
        </p:spPr>
        <p:txBody>
          <a:bodyPr>
            <a:normAutofit/>
          </a:bodyPr>
          <a:lstStyle/>
          <a:p>
            <a:r>
              <a:rPr lang="nn-NO" sz="1850" dirty="0"/>
              <a:t>Skulegang er ein rett og ei plikt – opplæringslova §2-1</a:t>
            </a:r>
          </a:p>
          <a:p>
            <a:pPr marL="285750" indent="-285750">
              <a:buFont typeface="Arial" charset="0"/>
              <a:buChar char="•"/>
            </a:pPr>
            <a:r>
              <a:rPr lang="nn-NO" sz="1850" dirty="0"/>
              <a:t>Skulen sitt mandat er fagleg og sosial opplæring</a:t>
            </a:r>
          </a:p>
          <a:p>
            <a:pPr marL="285750" indent="-285750">
              <a:buFont typeface="Arial" charset="0"/>
              <a:buChar char="•"/>
            </a:pPr>
            <a:r>
              <a:rPr lang="nn-NO" sz="1850" dirty="0"/>
              <a:t>Skulen si viktigaste oppgåve er trivsel og sosial tilhøyring</a:t>
            </a:r>
          </a:p>
          <a:p>
            <a:pPr marL="285750" indent="-285750">
              <a:buFont typeface="Arial" charset="0"/>
              <a:buChar char="•"/>
            </a:pPr>
            <a:r>
              <a:rPr lang="nn-NO" sz="1850" dirty="0"/>
              <a:t>ALLE elevane skal oppleva </a:t>
            </a:r>
            <a:r>
              <a:rPr lang="nn-NO" sz="1850" dirty="0" err="1"/>
              <a:t>meistring</a:t>
            </a:r>
            <a:endParaRPr lang="nn-NO" sz="1850" dirty="0"/>
          </a:p>
          <a:p>
            <a:pPr marL="285750" indent="-285750">
              <a:buFont typeface="Arial" charset="0"/>
              <a:buChar char="•"/>
            </a:pPr>
            <a:r>
              <a:rPr lang="nn-NO" sz="1850" dirty="0"/>
              <a:t>Me har høge forventingar til elevane!</a:t>
            </a:r>
          </a:p>
          <a:p>
            <a:pPr marL="742950" lvl="1" indent="-285750">
              <a:buFont typeface="Arial" charset="0"/>
              <a:buChar char="•"/>
            </a:pPr>
            <a:r>
              <a:rPr lang="nn-NO" sz="1600" dirty="0"/>
              <a:t>Positive forventingar frå oss vaksne er ein  av dei viktigaste faktorane for barn si læring</a:t>
            </a:r>
          </a:p>
        </p:txBody>
      </p:sp>
      <p:pic>
        <p:nvPicPr>
          <p:cNvPr id="12" name="Plassholder for bilde 11" descr="Et bilde som inneholder utendørs, person, sko, klær&#10;&#10;Automatisk generert beskrivelse">
            <a:extLst>
              <a:ext uri="{FF2B5EF4-FFF2-40B4-BE49-F238E27FC236}">
                <a16:creationId xmlns:a16="http://schemas.microsoft.com/office/drawing/2014/main" id="{0B11E305-ABAA-0A3A-CC01-B2E177A45FF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205" r="4205"/>
          <a:stretch>
            <a:fillRect/>
          </a:stretch>
        </p:blipFill>
        <p:spPr/>
      </p:pic>
    </p:spTree>
    <p:extLst>
      <p:ext uri="{BB962C8B-B14F-4D97-AF65-F5344CB8AC3E}">
        <p14:creationId xmlns:p14="http://schemas.microsoft.com/office/powerpoint/2010/main" val="12125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E375A3-9F37-2A72-99F8-4D7BA25F8114}"/>
              </a:ext>
            </a:extLst>
          </p:cNvPr>
          <p:cNvSpPr>
            <a:spLocks noGrp="1"/>
          </p:cNvSpPr>
          <p:nvPr>
            <p:ph type="ctrTitle"/>
          </p:nvPr>
        </p:nvSpPr>
        <p:spPr>
          <a:xfrm>
            <a:off x="685800" y="1600200"/>
            <a:ext cx="7772400" cy="1108720"/>
          </a:xfrm>
        </p:spPr>
        <p:txBody>
          <a:bodyPr/>
          <a:lstStyle/>
          <a:p>
            <a:r>
              <a:rPr lang="nb-NO" dirty="0"/>
              <a:t>Trygt og godt </a:t>
            </a:r>
            <a:r>
              <a:rPr lang="nb-NO" dirty="0" err="1"/>
              <a:t>skulemiljø</a:t>
            </a:r>
            <a:endParaRPr lang="nb-NO" dirty="0"/>
          </a:p>
        </p:txBody>
      </p:sp>
      <p:sp>
        <p:nvSpPr>
          <p:cNvPr id="3" name="Undertittel 2">
            <a:extLst>
              <a:ext uri="{FF2B5EF4-FFF2-40B4-BE49-F238E27FC236}">
                <a16:creationId xmlns:a16="http://schemas.microsoft.com/office/drawing/2014/main" id="{5AA184F6-96B1-869F-903D-784EC1F50734}"/>
              </a:ext>
            </a:extLst>
          </p:cNvPr>
          <p:cNvSpPr>
            <a:spLocks noGrp="1"/>
          </p:cNvSpPr>
          <p:nvPr>
            <p:ph type="subTitle" idx="1"/>
          </p:nvPr>
        </p:nvSpPr>
        <p:spPr>
          <a:xfrm>
            <a:off x="1371600" y="3140968"/>
            <a:ext cx="6400800" cy="1888233"/>
          </a:xfrm>
        </p:spPr>
        <p:txBody>
          <a:bodyPr vert="horz" lIns="91440" tIns="45720" rIns="91440" bIns="45720" rtlCol="0" anchor="t">
            <a:normAutofit lnSpcReduction="10000"/>
          </a:bodyPr>
          <a:lstStyle/>
          <a:p>
            <a:pPr marL="342900" indent="-342900" algn="l">
              <a:buFont typeface="Arial" panose="020B0604020202020204" pitchFamily="34" charset="0"/>
              <a:buChar char="•"/>
            </a:pPr>
            <a:r>
              <a:rPr lang="nb-NO" dirty="0"/>
              <a:t>Alle </a:t>
            </a:r>
            <a:r>
              <a:rPr lang="nb-NO" dirty="0" err="1"/>
              <a:t>elevane</a:t>
            </a:r>
            <a:r>
              <a:rPr lang="nb-NO" dirty="0"/>
              <a:t> har rett på </a:t>
            </a:r>
            <a:r>
              <a:rPr lang="nb-NO" dirty="0" err="1"/>
              <a:t>eit</a:t>
            </a:r>
            <a:r>
              <a:rPr lang="nb-NO" dirty="0"/>
              <a:t> trygt og godt </a:t>
            </a:r>
            <a:r>
              <a:rPr lang="nb-NO" dirty="0" err="1"/>
              <a:t>skulemijø</a:t>
            </a:r>
            <a:r>
              <a:rPr lang="nb-NO" dirty="0"/>
              <a:t> </a:t>
            </a:r>
            <a:r>
              <a:rPr lang="nb-NO" sz="800" dirty="0"/>
              <a:t>(Opplæringslova §9.A)</a:t>
            </a:r>
            <a:endParaRPr lang="nb-NO" sz="800" dirty="0">
              <a:solidFill>
                <a:srgbClr val="303030"/>
              </a:solidFill>
              <a:latin typeface="Roboto" panose="02000000000000000000" pitchFamily="2" charset="0"/>
            </a:endParaRPr>
          </a:p>
          <a:p>
            <a:pPr marL="342900" indent="-342900" algn="l">
              <a:buFont typeface="Arial" panose="020B0604020202020204" pitchFamily="34" charset="0"/>
              <a:buChar char="•"/>
            </a:pPr>
            <a:r>
              <a:rPr lang="nb-NO" dirty="0" err="1"/>
              <a:t>Skulen</a:t>
            </a:r>
            <a:r>
              <a:rPr lang="nb-NO" dirty="0"/>
              <a:t> driv s</a:t>
            </a:r>
            <a:r>
              <a:rPr lang="nb-NO" sz="2000" dirty="0"/>
              <a:t>ystematisk arbeid mot mobbing </a:t>
            </a:r>
          </a:p>
          <a:p>
            <a:pPr marL="342900" indent="-342900" algn="l">
              <a:buFont typeface="Arial" panose="020B0604020202020204" pitchFamily="34" charset="0"/>
              <a:buChar char="•"/>
            </a:pPr>
            <a:r>
              <a:rPr lang="nb-NO" dirty="0" err="1"/>
              <a:t>Olweustimar</a:t>
            </a:r>
            <a:r>
              <a:rPr lang="nb-NO" dirty="0"/>
              <a:t> (4.-7.trinn)</a:t>
            </a:r>
            <a:endParaRPr lang="nb-NO" sz="2000" dirty="0"/>
          </a:p>
          <a:p>
            <a:pPr marL="342900" indent="-342900" algn="l">
              <a:buFont typeface="Arial" panose="020B0604020202020204" pitchFamily="34" charset="0"/>
              <a:buChar char="•"/>
            </a:pPr>
            <a:r>
              <a:rPr lang="nn-NO" sz="2000" dirty="0" err="1"/>
              <a:t>Zippytimar</a:t>
            </a:r>
            <a:r>
              <a:rPr lang="nn-NO" dirty="0"/>
              <a:t> - </a:t>
            </a:r>
            <a:r>
              <a:rPr lang="nn-NO" sz="2000" dirty="0"/>
              <a:t>sosial kompetanse (1.-</a:t>
            </a:r>
            <a:r>
              <a:rPr lang="nn-NO" dirty="0"/>
              <a:t>2</a:t>
            </a:r>
            <a:r>
              <a:rPr lang="nn-NO" sz="2000" dirty="0"/>
              <a:t>.trinn)</a:t>
            </a:r>
            <a:endParaRPr lang="nb-NO" sz="2000" dirty="0"/>
          </a:p>
          <a:p>
            <a:pPr marL="342900" indent="-342900" algn="l">
              <a:buFont typeface="Arial" panose="020B0604020202020204" pitchFamily="34" charset="0"/>
              <a:buChar char="•"/>
            </a:pPr>
            <a:r>
              <a:rPr lang="nn-NO" dirty="0"/>
              <a:t>Eples venner – sosial kompetanse (3.-4.trinn)</a:t>
            </a:r>
          </a:p>
          <a:p>
            <a:endParaRPr lang="nb-NO" dirty="0"/>
          </a:p>
        </p:txBody>
      </p:sp>
    </p:spTree>
    <p:extLst>
      <p:ext uri="{BB962C8B-B14F-4D97-AF65-F5344CB8AC3E}">
        <p14:creationId xmlns:p14="http://schemas.microsoft.com/office/powerpoint/2010/main" val="336745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457200" y="338328"/>
            <a:ext cx="8229600" cy="1252728"/>
          </a:xfrm>
        </p:spPr>
        <p:txBody>
          <a:bodyPr anchor="ctr">
            <a:normAutofit/>
          </a:bodyPr>
          <a:lstStyle/>
          <a:p>
            <a:r>
              <a:rPr lang="nn-NO" dirty="0"/>
              <a:t>Her på Hognestad skule:</a:t>
            </a:r>
          </a:p>
        </p:txBody>
      </p:sp>
      <p:pic>
        <p:nvPicPr>
          <p:cNvPr id="7" name="Bilde 6" descr="Et bilde som inneholder klær, person, innendørs, Menneskeansikt&#10;&#10;Automatisk generert beskrivelse">
            <a:extLst>
              <a:ext uri="{FF2B5EF4-FFF2-40B4-BE49-F238E27FC236}">
                <a16:creationId xmlns:a16="http://schemas.microsoft.com/office/drawing/2014/main" id="{D78D2D15-D343-A5B3-8AE7-87A143857CC7}"/>
              </a:ext>
            </a:extLst>
          </p:cNvPr>
          <p:cNvPicPr>
            <a:picLocks noChangeAspect="1"/>
          </p:cNvPicPr>
          <p:nvPr/>
        </p:nvPicPr>
        <p:blipFill rotWithShape="1">
          <a:blip r:embed="rId3">
            <a:extLst>
              <a:ext uri="{28A0092B-C50C-407E-A947-70E740481C1C}">
                <a14:useLocalDpi xmlns:a14="http://schemas.microsoft.com/office/drawing/2010/main" val="0"/>
              </a:ext>
            </a:extLst>
          </a:blip>
          <a:srcRect l="8954" r="7614" b="2"/>
          <a:stretch/>
        </p:blipFill>
        <p:spPr>
          <a:xfrm>
            <a:off x="676655" y="2679192"/>
            <a:ext cx="3822192" cy="3447288"/>
          </a:xfrm>
          <a:prstGeom prst="rect">
            <a:avLst/>
          </a:prstGeom>
          <a:noFill/>
        </p:spPr>
      </p:pic>
      <p:sp>
        <p:nvSpPr>
          <p:cNvPr id="2" name="Plassholder for innhold 1"/>
          <p:cNvSpPr>
            <a:spLocks noGrp="1"/>
          </p:cNvSpPr>
          <p:nvPr>
            <p:ph sz="quarter" idx="14"/>
          </p:nvPr>
        </p:nvSpPr>
        <p:spPr>
          <a:xfrm>
            <a:off x="4645152" y="2679192"/>
            <a:ext cx="3822192" cy="3447288"/>
          </a:xfrm>
        </p:spPr>
        <p:txBody>
          <a:bodyPr>
            <a:normAutofit/>
          </a:bodyPr>
          <a:lstStyle/>
          <a:p>
            <a:r>
              <a:rPr lang="nn-NO" dirty="0"/>
              <a:t>Spesielt fokus på: </a:t>
            </a:r>
          </a:p>
          <a:p>
            <a:pPr lvl="1"/>
            <a:r>
              <a:rPr lang="nn-NO" sz="2400"/>
              <a:t>Engelsk</a:t>
            </a:r>
          </a:p>
          <a:p>
            <a:pPr lvl="1"/>
            <a:r>
              <a:rPr lang="nn-NO" sz="2400"/>
              <a:t>Motivasjon</a:t>
            </a:r>
          </a:p>
          <a:p>
            <a:pPr lvl="2"/>
            <a:r>
              <a:rPr lang="nn-NO" sz="2400"/>
              <a:t>Inkluderande undervisning</a:t>
            </a:r>
          </a:p>
          <a:p>
            <a:pPr lvl="2"/>
            <a:r>
              <a:rPr lang="nn-NO" sz="2400"/>
              <a:t>Elevmedverknad</a:t>
            </a:r>
          </a:p>
          <a:p>
            <a:pPr lvl="2"/>
            <a:endParaRPr lang="nn-NO" sz="2400"/>
          </a:p>
        </p:txBody>
      </p:sp>
    </p:spTree>
    <p:extLst>
      <p:ext uri="{BB962C8B-B14F-4D97-AF65-F5344CB8AC3E}">
        <p14:creationId xmlns:p14="http://schemas.microsoft.com/office/powerpoint/2010/main" val="204149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1. trinn, Hognestad 24-25</a:t>
            </a:r>
          </a:p>
        </p:txBody>
      </p:sp>
      <p:sp>
        <p:nvSpPr>
          <p:cNvPr id="3" name="Plassholder for innhold 2"/>
          <p:cNvSpPr>
            <a:spLocks noGrp="1"/>
          </p:cNvSpPr>
          <p:nvPr>
            <p:ph sz="quarter" idx="13"/>
          </p:nvPr>
        </p:nvSpPr>
        <p:spPr>
          <a:xfrm>
            <a:off x="676655" y="2132856"/>
            <a:ext cx="3822192" cy="3993624"/>
          </a:xfrm>
        </p:spPr>
        <p:txBody>
          <a:bodyPr>
            <a:normAutofit/>
          </a:bodyPr>
          <a:lstStyle/>
          <a:p>
            <a:r>
              <a:rPr lang="nn-NO" dirty="0"/>
              <a:t>Aron Bekkelund</a:t>
            </a:r>
          </a:p>
          <a:p>
            <a:r>
              <a:rPr lang="nn-NO" dirty="0"/>
              <a:t>Hanne Fosse</a:t>
            </a:r>
          </a:p>
          <a:p>
            <a:r>
              <a:rPr lang="nn-NO" dirty="0"/>
              <a:t>Karen Grødem</a:t>
            </a:r>
          </a:p>
          <a:p>
            <a:r>
              <a:rPr lang="nn-NO" dirty="0"/>
              <a:t>Ådne Grødem-Bø</a:t>
            </a:r>
          </a:p>
          <a:p>
            <a:r>
              <a:rPr lang="nn-NO" dirty="0"/>
              <a:t>Alexander Hausberg</a:t>
            </a:r>
          </a:p>
          <a:p>
            <a:r>
              <a:rPr lang="nn-NO" dirty="0"/>
              <a:t>Daniel </a:t>
            </a:r>
            <a:r>
              <a:rPr lang="nn-NO" dirty="0" err="1"/>
              <a:t>Herikstad</a:t>
            </a:r>
            <a:endParaRPr lang="nn-NO" dirty="0"/>
          </a:p>
          <a:p>
            <a:r>
              <a:rPr lang="nn-NO" dirty="0"/>
              <a:t>Sander Hognestad</a:t>
            </a:r>
          </a:p>
          <a:p>
            <a:r>
              <a:rPr lang="nn-NO" dirty="0"/>
              <a:t>Leah Underhaug Nielsen</a:t>
            </a:r>
          </a:p>
        </p:txBody>
      </p:sp>
      <p:sp>
        <p:nvSpPr>
          <p:cNvPr id="4" name="Plassholder for innhold 3"/>
          <p:cNvSpPr>
            <a:spLocks noGrp="1"/>
          </p:cNvSpPr>
          <p:nvPr>
            <p:ph sz="quarter" idx="14"/>
          </p:nvPr>
        </p:nvSpPr>
        <p:spPr>
          <a:xfrm>
            <a:off x="4645152" y="3501008"/>
            <a:ext cx="3822192" cy="1080120"/>
          </a:xfrm>
        </p:spPr>
        <p:txBody>
          <a:bodyPr>
            <a:normAutofit/>
          </a:bodyPr>
          <a:lstStyle/>
          <a:p>
            <a:r>
              <a:rPr lang="nn-NO" dirty="0"/>
              <a:t>3 jente og 5 gutar</a:t>
            </a:r>
          </a:p>
        </p:txBody>
      </p:sp>
    </p:spTree>
    <p:extLst>
      <p:ext uri="{BB962C8B-B14F-4D97-AF65-F5344CB8AC3E}">
        <p14:creationId xmlns:p14="http://schemas.microsoft.com/office/powerpoint/2010/main" val="142039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457200" y="338328"/>
            <a:ext cx="8229600" cy="1252728"/>
          </a:xfrm>
        </p:spPr>
        <p:txBody>
          <a:bodyPr anchor="ctr">
            <a:normAutofit/>
          </a:bodyPr>
          <a:lstStyle/>
          <a:p>
            <a:r>
              <a:rPr lang="nb-NO"/>
              <a:t>Overgang barnehage -skule</a:t>
            </a:r>
            <a:endParaRPr lang="nn-NO" dirty="0"/>
          </a:p>
        </p:txBody>
      </p:sp>
      <p:sp>
        <p:nvSpPr>
          <p:cNvPr id="9" name="Plassholder for tekst 8"/>
          <p:cNvSpPr>
            <a:spLocks noGrp="1"/>
          </p:cNvSpPr>
          <p:nvPr>
            <p:ph sz="quarter" idx="13"/>
          </p:nvPr>
        </p:nvSpPr>
        <p:spPr>
          <a:xfrm>
            <a:off x="676655" y="2679192"/>
            <a:ext cx="3822192" cy="3447288"/>
          </a:xfrm>
        </p:spPr>
        <p:txBody>
          <a:bodyPr vert="horz" lIns="91440" tIns="45720" rIns="91440" bIns="45720" rtlCol="0" anchor="t">
            <a:normAutofit lnSpcReduction="10000"/>
          </a:bodyPr>
          <a:lstStyle/>
          <a:p>
            <a:pPr>
              <a:lnSpc>
                <a:spcPct val="90000"/>
              </a:lnSpc>
            </a:pPr>
            <a:r>
              <a:rPr lang="nb-NO" dirty="0"/>
              <a:t>Foreldresamtale i barnehagen april</a:t>
            </a:r>
          </a:p>
          <a:p>
            <a:pPr>
              <a:lnSpc>
                <a:spcPct val="90000"/>
              </a:lnSpc>
            </a:pPr>
            <a:r>
              <a:rPr lang="nb-NO" dirty="0"/>
              <a:t>Overgangssamtalar mellom barnehage, skule og SFO mai</a:t>
            </a:r>
          </a:p>
          <a:p>
            <a:pPr>
              <a:lnSpc>
                <a:spcPct val="90000"/>
              </a:lnSpc>
            </a:pPr>
            <a:r>
              <a:rPr lang="nb-NO" dirty="0"/>
              <a:t>SFO på besøk i barnehagen mai</a:t>
            </a:r>
          </a:p>
          <a:p>
            <a:pPr>
              <a:lnSpc>
                <a:spcPct val="90000"/>
              </a:lnSpc>
            </a:pPr>
            <a:r>
              <a:rPr lang="nb-NO" dirty="0"/>
              <a:t>Besøksdag nye 1.trinn 29. mai</a:t>
            </a:r>
          </a:p>
          <a:p>
            <a:pPr>
              <a:lnSpc>
                <a:spcPct val="90000"/>
              </a:lnSpc>
            </a:pPr>
            <a:r>
              <a:rPr lang="nb-NO" dirty="0"/>
              <a:t>Foreldremøte 29. mai</a:t>
            </a:r>
          </a:p>
        </p:txBody>
      </p:sp>
      <p:pic>
        <p:nvPicPr>
          <p:cNvPr id="10" name="Plassholder for innhold 9" descr="Et bilde som inneholder klær, sko, utendørs, person">
            <a:extLst>
              <a:ext uri="{FF2B5EF4-FFF2-40B4-BE49-F238E27FC236}">
                <a16:creationId xmlns:a16="http://schemas.microsoft.com/office/drawing/2014/main" id="{ABD88F97-3A56-F656-7E2A-FFA2E88B955E}"/>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12973" r="3595" b="2"/>
          <a:stretch/>
        </p:blipFill>
        <p:spPr>
          <a:xfrm>
            <a:off x="4645152" y="2679192"/>
            <a:ext cx="3822192" cy="3447288"/>
          </a:xfrm>
          <a:noFill/>
        </p:spPr>
      </p:pic>
    </p:spTree>
    <p:extLst>
      <p:ext uri="{BB962C8B-B14F-4D97-AF65-F5344CB8AC3E}">
        <p14:creationId xmlns:p14="http://schemas.microsoft.com/office/powerpoint/2010/main" val="34914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lnSpcReduction="10000"/>
          </a:bodyPr>
          <a:lstStyle/>
          <a:p>
            <a:r>
              <a:rPr lang="nb-NO" dirty="0"/>
              <a:t>La </a:t>
            </a:r>
            <a:r>
              <a:rPr lang="nb-NO" dirty="0" err="1"/>
              <a:t>dei</a:t>
            </a:r>
            <a:r>
              <a:rPr lang="nb-NO" dirty="0"/>
              <a:t> trena på å kle av og på seg, og knyta sko</a:t>
            </a:r>
          </a:p>
          <a:p>
            <a:r>
              <a:rPr lang="nb-NO" dirty="0"/>
              <a:t>Trena på do-situasjon</a:t>
            </a:r>
          </a:p>
          <a:p>
            <a:r>
              <a:rPr lang="nb-NO" dirty="0"/>
              <a:t>Trening i å venta på tur</a:t>
            </a:r>
          </a:p>
          <a:p>
            <a:r>
              <a:rPr lang="nb-NO" dirty="0"/>
              <a:t>Les for </a:t>
            </a:r>
            <a:r>
              <a:rPr lang="nb-NO" dirty="0" err="1"/>
              <a:t>dei</a:t>
            </a:r>
            <a:r>
              <a:rPr lang="nb-NO" dirty="0"/>
              <a:t> </a:t>
            </a:r>
          </a:p>
          <a:p>
            <a:r>
              <a:rPr lang="nb-NO" dirty="0" err="1"/>
              <a:t>Bokstavleiker</a:t>
            </a:r>
            <a:r>
              <a:rPr lang="nb-NO" dirty="0"/>
              <a:t> </a:t>
            </a:r>
          </a:p>
          <a:p>
            <a:r>
              <a:rPr lang="nb-NO" dirty="0" err="1"/>
              <a:t>Talleikar</a:t>
            </a:r>
            <a:r>
              <a:rPr lang="nb-NO" dirty="0"/>
              <a:t>, spel (</a:t>
            </a:r>
            <a:r>
              <a:rPr lang="nb-NO" dirty="0" err="1"/>
              <a:t>brettspel</a:t>
            </a:r>
            <a:r>
              <a:rPr lang="nb-NO" dirty="0"/>
              <a:t>, yatzy, tre på rad…)</a:t>
            </a:r>
          </a:p>
          <a:p>
            <a:r>
              <a:rPr lang="nb-NO" dirty="0"/>
              <a:t>Hjelpa til praktisk heime</a:t>
            </a:r>
          </a:p>
          <a:p>
            <a:r>
              <a:rPr lang="nn-NO" dirty="0"/>
              <a:t>Lær barna å handtera usemje</a:t>
            </a:r>
            <a:endParaRPr lang="nb-NO" dirty="0"/>
          </a:p>
        </p:txBody>
      </p:sp>
      <p:sp>
        <p:nvSpPr>
          <p:cNvPr id="2" name="Tittel 1"/>
          <p:cNvSpPr>
            <a:spLocks noGrp="1"/>
          </p:cNvSpPr>
          <p:nvPr>
            <p:ph type="title"/>
          </p:nvPr>
        </p:nvSpPr>
        <p:spPr/>
        <p:txBody>
          <a:bodyPr>
            <a:normAutofit fontScale="90000"/>
          </a:bodyPr>
          <a:lstStyle/>
          <a:p>
            <a:r>
              <a:rPr lang="nb-NO" dirty="0" err="1"/>
              <a:t>Korleis</a:t>
            </a:r>
            <a:r>
              <a:rPr lang="nb-NO" dirty="0"/>
              <a:t> førebu barna for </a:t>
            </a:r>
            <a:r>
              <a:rPr lang="nb-NO" dirty="0" err="1"/>
              <a:t>skulen</a:t>
            </a:r>
            <a:r>
              <a:rPr lang="nb-NO" dirty="0"/>
              <a:t> ?</a:t>
            </a:r>
            <a:br>
              <a:rPr lang="nb-NO" dirty="0"/>
            </a:br>
            <a:endParaRPr lang="nn-NO" dirty="0"/>
          </a:p>
        </p:txBody>
      </p:sp>
    </p:spTree>
    <p:extLst>
      <p:ext uri="{BB962C8B-B14F-4D97-AF65-F5344CB8AC3E}">
        <p14:creationId xmlns:p14="http://schemas.microsoft.com/office/powerpoint/2010/main" val="3125429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ølgeform">
  <a:themeElements>
    <a:clrScheme name="Bølg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ølg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7031099A80C4F458F839ED77B721211" ma:contentTypeVersion="10" ma:contentTypeDescription="Opprett et nytt dokument." ma:contentTypeScope="" ma:versionID="f285a50a9ff9415f14d576b94213f248">
  <xsd:schema xmlns:xsd="http://www.w3.org/2001/XMLSchema" xmlns:xs="http://www.w3.org/2001/XMLSchema" xmlns:p="http://schemas.microsoft.com/office/2006/metadata/properties" xmlns:ns2="845ad1db-62cf-43b9-ab45-cacf2a4dd6de" xmlns:ns3="8fa4aebc-d02e-4e94-ad74-d9ec6a5d1b7a" targetNamespace="http://schemas.microsoft.com/office/2006/metadata/properties" ma:root="true" ma:fieldsID="42102867a944fa885f588fe91af3f332" ns2:_="" ns3:_="">
    <xsd:import namespace="845ad1db-62cf-43b9-ab45-cacf2a4dd6de"/>
    <xsd:import namespace="8fa4aebc-d02e-4e94-ad74-d9ec6a5d1b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5ad1db-62cf-43b9-ab45-cacf2a4dd6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a4aebc-d02e-4e94-ad74-d9ec6a5d1b7a"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fa4aebc-d02e-4e94-ad74-d9ec6a5d1b7a">
      <UserInfo>
        <DisplayName>Tove-Elin Gudmestad</DisplayName>
        <AccountId>19</AccountId>
        <AccountType/>
      </UserInfo>
      <UserInfo>
        <DisplayName>Jon Asgeir Lystvet</DisplayName>
        <AccountId>6</AccountId>
        <AccountType/>
      </UserInfo>
      <UserInfo>
        <DisplayName>Reidun Undheim Lode</DisplayName>
        <AccountId>21</AccountId>
        <AccountType/>
      </UserInfo>
      <UserInfo>
        <DisplayName>Ingveig Nærland Ødegård</DisplayName>
        <AccountId>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5B342-4751-444F-9B23-5C35E6254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5ad1db-62cf-43b9-ab45-cacf2a4dd6de"/>
    <ds:schemaRef ds:uri="8fa4aebc-d02e-4e94-ad74-d9ec6a5d1b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867A5C-A39C-4F66-833F-EC3839A9A74B}">
  <ds:schemaRefs>
    <ds:schemaRef ds:uri="http://purl.org/dc/terms/"/>
    <ds:schemaRef ds:uri="http://schemas.microsoft.com/office/2006/metadata/properties"/>
    <ds:schemaRef ds:uri="8fa4aebc-d02e-4e94-ad74-d9ec6a5d1b7a"/>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845ad1db-62cf-43b9-ab45-cacf2a4dd6de"/>
    <ds:schemaRef ds:uri="http://purl.org/dc/dcmitype/"/>
  </ds:schemaRefs>
</ds:datastoreItem>
</file>

<file path=customXml/itemProps3.xml><?xml version="1.0" encoding="utf-8"?>
<ds:datastoreItem xmlns:ds="http://schemas.openxmlformats.org/officeDocument/2006/customXml" ds:itemID="{0541AF84-06DC-48D9-B69E-2EEA241F06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1350</TotalTime>
  <Words>1066</Words>
  <Application>Microsoft Office PowerPoint</Application>
  <PresentationFormat>Skjermfremvisning (4:3)</PresentationFormat>
  <Paragraphs>132</Paragraphs>
  <Slides>17</Slides>
  <Notes>10</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Bølgeform</vt:lpstr>
      <vt:lpstr>Velkommen til foreldremøte på Hognestad skule 30.01.24</vt:lpstr>
      <vt:lpstr>Time Kommune   Trygg og framtidsretta</vt:lpstr>
      <vt:lpstr>   Hognestad skule 2024/25 </vt:lpstr>
      <vt:lpstr>Kva er viktig for skulen?</vt:lpstr>
      <vt:lpstr>Trygt og godt skulemiljø</vt:lpstr>
      <vt:lpstr>Her på Hognestad skule:</vt:lpstr>
      <vt:lpstr>1. trinn, Hognestad 24-25</vt:lpstr>
      <vt:lpstr>Overgang barnehage -skule</vt:lpstr>
      <vt:lpstr>Korleis førebu barna for skulen ? </vt:lpstr>
      <vt:lpstr>Skulestart- starten på ei livslang læringsreise</vt:lpstr>
      <vt:lpstr>Val av målform</vt:lpstr>
      <vt:lpstr>Kva skal skulen forventa av dei føresette</vt:lpstr>
      <vt:lpstr>Kva skal dei føresette forventa av skulen?</vt:lpstr>
      <vt:lpstr>SFO</vt:lpstr>
      <vt:lpstr>SFO</vt:lpstr>
      <vt:lpstr>SFO</vt:lpstr>
      <vt:lpstr>HUGS:</vt:lpstr>
    </vt:vector>
  </TitlesOfParts>
  <Company>Time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foreldremøte</dc:title>
  <dc:creator>Heidi Barvik</dc:creator>
  <cp:lastModifiedBy>Ingveig Nærland Ødegård</cp:lastModifiedBy>
  <cp:revision>100</cp:revision>
  <cp:lastPrinted>2016-01-13T10:16:10Z</cp:lastPrinted>
  <dcterms:created xsi:type="dcterms:W3CDTF">2016-01-11T13:21:20Z</dcterms:created>
  <dcterms:modified xsi:type="dcterms:W3CDTF">2024-02-01T10:22:08Z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0x01010027031099A80C4F458F839ED77B721211</vt:lpwstr>
  </property>
  <property fmtid="{D5CDD505-2E9C-101B-9397-08002B2CF9AE}" pid="3" name="MSIP_Label_f505dd38-82b4-4427-b8a7-50e105392c97_Enabled">
    <vt:lpwstr>true</vt:lpwstr>
  </property>
  <property fmtid="{D5CDD505-2E9C-101B-9397-08002B2CF9AE}" pid="4" name="MSIP_Label_f505dd38-82b4-4427-b8a7-50e105392c97_SetDate">
    <vt:lpwstr>2024-01-21T10:33:28Z</vt:lpwstr>
  </property>
  <property fmtid="{D5CDD505-2E9C-101B-9397-08002B2CF9AE}" pid="5" name="MSIP_Label_f505dd38-82b4-4427-b8a7-50e105392c97_Method">
    <vt:lpwstr>Standard</vt:lpwstr>
  </property>
  <property fmtid="{D5CDD505-2E9C-101B-9397-08002B2CF9AE}" pid="6" name="MSIP_Label_f505dd38-82b4-4427-b8a7-50e105392c97_Name">
    <vt:lpwstr>defa4170-0d19-0005-0004-bc88714345d2</vt:lpwstr>
  </property>
  <property fmtid="{D5CDD505-2E9C-101B-9397-08002B2CF9AE}" pid="7" name="MSIP_Label_f505dd38-82b4-4427-b8a7-50e105392c97_SiteId">
    <vt:lpwstr>589e8be1-a5be-458a-ad32-8c0090608360</vt:lpwstr>
  </property>
  <property fmtid="{D5CDD505-2E9C-101B-9397-08002B2CF9AE}" pid="8" name="MSIP_Label_f505dd38-82b4-4427-b8a7-50e105392c97_ActionId">
    <vt:lpwstr>5a6eec92-0436-408f-9f73-2070c2db6f0d</vt:lpwstr>
  </property>
  <property fmtid="{D5CDD505-2E9C-101B-9397-08002B2CF9AE}" pid="9" name="MSIP_Label_f505dd38-82b4-4427-b8a7-50e105392c97_ContentBits">
    <vt:lpwstr>0</vt:lpwstr>
  </property>
</Properties>
</file>