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6" r:id="rId4"/>
    <p:sldId id="264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EB"/>
    <a:srgbClr val="9BCBD7"/>
    <a:srgbClr val="44A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0"/>
  </p:normalViewPr>
  <p:slideViewPr>
    <p:cSldViewPr>
      <p:cViewPr varScale="1">
        <p:scale>
          <a:sx n="124" d="100"/>
          <a:sy n="124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15C8C-015E-4D18-9561-8D82413E0198}" type="datetimeFigureOut">
              <a:rPr lang="nb-NO" smtClean="0"/>
              <a:pPr/>
              <a:t>23.01.2019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4A02-6ADD-4260-9B1A-F35F4C2E42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34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God arbeids periode, - nyttår – vinterferie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Solidaritet : 9A snitt 1000 pr elev!!</a:t>
            </a:r>
          </a:p>
          <a:p>
            <a:r>
              <a:rPr lang="nb-NO">
                <a:sym typeface="Wingdings" panose="05000000000000000000" pitchFamily="2" charset="2"/>
              </a:rPr>
              <a:t>Undersøkelsene</a:t>
            </a:r>
            <a:r>
              <a:rPr lang="nb-NO" dirty="0">
                <a:sym typeface="Wingdings" panose="05000000000000000000" pitchFamily="2" charset="2"/>
              </a:rPr>
              <a:t>: godt samstemt foreldre – elev 9.trinn</a:t>
            </a:r>
          </a:p>
          <a:p>
            <a:r>
              <a:rPr lang="nb-NO" dirty="0">
                <a:sym typeface="Wingdings" panose="05000000000000000000" pitchFamily="2" charset="2"/>
              </a:rPr>
              <a:t>Generelt fine resultat</a:t>
            </a:r>
          </a:p>
          <a:p>
            <a:r>
              <a:rPr lang="nb-NO" dirty="0">
                <a:sym typeface="Wingdings" panose="05000000000000000000" pitchFamily="2" charset="2"/>
              </a:rPr>
              <a:t>Elevmiljø: ja, jobber med enkelte, helhetlig rolig og fint. Avtalte slåsskamper  - kinaputt….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84A02-6ADD-4260-9B1A-F35F4C2E420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27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- to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telside_blaa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58975"/>
            <a:ext cx="7772400" cy="2002656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800" y="4370437"/>
            <a:ext cx="5947448" cy="91095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9BCB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8" name="Picture 7" descr="tittelsid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3610" y="5638901"/>
            <a:ext cx="2450390" cy="12190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6800" y="1224682"/>
            <a:ext cx="7772400" cy="72072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248400"/>
            <a:ext cx="8643600" cy="6127200"/>
          </a:xfrm>
          <a:noFill/>
        </p:spPr>
        <p:txBody>
          <a:bodyPr tIns="244800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111" y="1125538"/>
            <a:ext cx="4356000" cy="1800000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248400"/>
            <a:ext cx="8643600" cy="6127200"/>
          </a:xfrm>
          <a:noFill/>
        </p:spPr>
        <p:txBody>
          <a:bodyPr tIns="244800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7476" y="698029"/>
            <a:ext cx="4010400" cy="1494000"/>
          </a:xfrm>
          <a:solidFill>
            <a:schemeClr val="bg1"/>
          </a:solidFill>
        </p:spPr>
        <p:txBody>
          <a:bodyPr lIns="180000" tIns="180000" rIns="180000" bIns="9000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70" y="1719858"/>
            <a:ext cx="7669670" cy="183600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4086000"/>
            <a:ext cx="4255200" cy="2293200"/>
          </a:xfrm>
          <a:noFill/>
        </p:spPr>
        <p:txBody>
          <a:bodyPr tIns="54000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40400" y="4086000"/>
            <a:ext cx="4255200" cy="2293200"/>
          </a:xfrm>
          <a:noFill/>
        </p:spPr>
        <p:txBody>
          <a:bodyPr tIns="54000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736940"/>
            <a:ext cx="3240000" cy="675836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/>
              <a:t>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70" y="2254750"/>
            <a:ext cx="3240000" cy="38880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16400" y="248400"/>
            <a:ext cx="4579200" cy="6127200"/>
          </a:xfrm>
          <a:noFill/>
        </p:spPr>
        <p:txBody>
          <a:bodyPr tIns="2448000"/>
          <a:lstStyle>
            <a:lvl1pPr algn="ctr">
              <a:buNone/>
              <a:defRPr baseline="0"/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1384201"/>
            <a:ext cx="3240000" cy="35956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b-NO" noProof="0"/>
              <a:t>Undertittel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96616"/>
            <a:ext cx="6120680" cy="1804392"/>
          </a:xfrm>
        </p:spPr>
        <p:txBody>
          <a:bodyPr>
            <a:normAutofit/>
          </a:bodyPr>
          <a:lstStyle>
            <a:lvl1pPr algn="l">
              <a:defRPr sz="3300"/>
            </a:lvl1pPr>
            <a:lvl2pPr algn="ctr">
              <a:defRPr sz="3300"/>
            </a:lvl2pPr>
            <a:lvl3pPr algn="ctr">
              <a:defRPr sz="3300"/>
            </a:lvl3pPr>
            <a:lvl4pPr algn="ctr">
              <a:defRPr sz="3300"/>
            </a:lvl4pPr>
            <a:lvl5pPr algn="ctr">
              <a:defRPr sz="330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4186800"/>
            <a:ext cx="2023200" cy="2188800"/>
          </a:xfrm>
          <a:noFill/>
        </p:spPr>
        <p:txBody>
          <a:bodyPr tIns="54000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51600" y="4186800"/>
            <a:ext cx="2023200" cy="2188800"/>
          </a:xfrm>
          <a:noFill/>
        </p:spPr>
        <p:txBody>
          <a:bodyPr tIns="54000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44000" y="4186800"/>
            <a:ext cx="2023200" cy="2188800"/>
          </a:xfrm>
          <a:noFill/>
        </p:spPr>
        <p:txBody>
          <a:bodyPr tIns="54000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40000" y="4186800"/>
            <a:ext cx="2023200" cy="2188800"/>
          </a:xfrm>
          <a:noFill/>
        </p:spPr>
        <p:txBody>
          <a:bodyPr tIns="54000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736940"/>
            <a:ext cx="3996000" cy="675836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/>
              <a:t>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70" y="2254750"/>
            <a:ext cx="3996000" cy="38880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180400" y="248400"/>
            <a:ext cx="18036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88400" y="248400"/>
            <a:ext cx="18036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180400" y="2329200"/>
            <a:ext cx="18036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88400" y="2329200"/>
            <a:ext cx="18036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180400" y="4420800"/>
            <a:ext cx="18036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088400" y="4420800"/>
            <a:ext cx="18036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736940"/>
            <a:ext cx="7668440" cy="675836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00" y="5775548"/>
            <a:ext cx="8643600" cy="6259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1400400"/>
            <a:ext cx="8643600" cy="4255200"/>
          </a:xfrm>
        </p:spPr>
        <p:txBody>
          <a:bodyPr tIns="1440000"/>
          <a:lstStyle>
            <a:lvl1pPr algn="ctr">
              <a:buNone/>
              <a:defRPr/>
            </a:lvl1pPr>
          </a:lstStyle>
          <a:p>
            <a:r>
              <a:rPr lang="nb-NO" noProof="0"/>
              <a:t>Sett inn bilde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krå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736940"/>
            <a:ext cx="42120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/>
              <a:t>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70" y="1946548"/>
            <a:ext cx="4212000" cy="4032448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 rot="293812">
            <a:off x="5357908" y="1384320"/>
            <a:ext cx="2880000" cy="4140000"/>
          </a:xfrm>
        </p:spPr>
        <p:txBody>
          <a:bodyPr tIns="1368000"/>
          <a:lstStyle>
            <a:lvl1pPr algn="ctr">
              <a:buNone/>
              <a:defRPr baseline="0"/>
            </a:lvl1pPr>
          </a:lstStyle>
          <a:p>
            <a:r>
              <a:rPr lang="nb-NO" noProof="0"/>
              <a:t>Sett inn bilde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736940"/>
            <a:ext cx="4284000" cy="675836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/>
              <a:t>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70" y="2254750"/>
            <a:ext cx="4284000" cy="38880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716800" y="248400"/>
            <a:ext cx="31752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716800" y="2329830"/>
            <a:ext cx="31752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716800" y="4419867"/>
            <a:ext cx="3175200" cy="1944000"/>
          </a:xfrm>
          <a:noFill/>
        </p:spPr>
        <p:txBody>
          <a:bodyPr tIns="396000">
            <a:normAutofit/>
          </a:bodyPr>
          <a:lstStyle>
            <a:lvl1pPr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1936799"/>
            <a:ext cx="4255200" cy="4438800"/>
          </a:xfrm>
          <a:noFill/>
        </p:spPr>
        <p:txBody>
          <a:bodyPr tIns="1440000"/>
          <a:lstStyle>
            <a:lvl1pPr algn="ctr">
              <a:buNone/>
              <a:defRPr/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30875" y="1936800"/>
            <a:ext cx="4255200" cy="4438800"/>
          </a:xfrm>
          <a:noFill/>
        </p:spPr>
        <p:txBody>
          <a:bodyPr tIns="1440000"/>
          <a:lstStyle>
            <a:lvl1pPr algn="ctr">
              <a:buNone/>
              <a:defRPr/>
            </a:lvl1pPr>
          </a:lstStyle>
          <a:p>
            <a:r>
              <a:rPr lang="nb-NO" noProof="0"/>
              <a:t>Sett inn bilde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- en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telside_blaa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329830"/>
            <a:ext cx="7772400" cy="100811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800" y="4370437"/>
            <a:ext cx="5947448" cy="91095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9BCB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8" name="Picture 7" descr="tittelsid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3610" y="5638901"/>
            <a:ext cx="2450390" cy="12190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6800" y="1810271"/>
            <a:ext cx="7772400" cy="538609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.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43" y="606971"/>
            <a:ext cx="3969965" cy="87781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2" hasCustomPrompt="1"/>
          </p:nvPr>
        </p:nvSpPr>
        <p:spPr>
          <a:xfrm>
            <a:off x="672375" y="1062000"/>
            <a:ext cx="7693200" cy="4921200"/>
          </a:xfrm>
        </p:spPr>
        <p:txBody>
          <a:bodyPr tIns="1728000"/>
          <a:lstStyle>
            <a:lvl1pPr algn="ctr">
              <a:buNone/>
              <a:defRPr/>
            </a:lvl1pPr>
          </a:lstStyle>
          <a:p>
            <a:r>
              <a:rPr lang="nb-NO" noProof="0"/>
              <a:t>Sett inn organisasjonskart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-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pittelside_1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30400"/>
            <a:ext cx="7772400" cy="2578720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800" y="4822304"/>
            <a:ext cx="6235480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8" name="Picture 7" descr="tittelsid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3610" y="5638901"/>
            <a:ext cx="2450390" cy="12190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6800" y="1224682"/>
            <a:ext cx="7772400" cy="72072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-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pittelside_2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30400"/>
            <a:ext cx="7772400" cy="2578720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800" y="4822304"/>
            <a:ext cx="6235480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8" name="Picture 7" descr="tittelsid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3610" y="5638901"/>
            <a:ext cx="2450390" cy="12190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6800" y="1224682"/>
            <a:ext cx="7772400" cy="72072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- lys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apittelside_3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30400"/>
            <a:ext cx="7772400" cy="2578720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800" y="4822304"/>
            <a:ext cx="6235480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8" name="Picture 7" descr="tittelsid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3610" y="5638901"/>
            <a:ext cx="2450390" cy="12190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6800" y="1224682"/>
            <a:ext cx="7772400" cy="72072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-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pittelside_4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30400"/>
            <a:ext cx="7772400" cy="2578720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800" y="4822304"/>
            <a:ext cx="6235480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9BCB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8" name="Picture 7" descr="tittelsid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3610" y="5638901"/>
            <a:ext cx="2450390" cy="12190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56800" y="1224682"/>
            <a:ext cx="7772400" cy="72072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1122" y="1893590"/>
            <a:ext cx="6741318" cy="4032448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nb-NO" noProof="0"/>
              <a:t>Sitat</a:t>
            </a:r>
          </a:p>
        </p:txBody>
      </p:sp>
      <p:pic>
        <p:nvPicPr>
          <p:cNvPr id="6" name="Picture 5" descr="sitattegn_bla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784" cy="2651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topp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tattegn2_bla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593" cy="3358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1122" y="2612571"/>
            <a:ext cx="6741318" cy="3313467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nb-NO" dirty="0"/>
              <a:t>Sitat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8400" y="248400"/>
            <a:ext cx="8643600" cy="1767600"/>
          </a:xfrm>
          <a:noFill/>
        </p:spPr>
        <p:txBody>
          <a:bodyPr tIns="7200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vedside_bg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0" y="736940"/>
            <a:ext cx="7668440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770" y="2254750"/>
            <a:ext cx="7669670" cy="4032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54400" y="6505200"/>
            <a:ext cx="4550400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1050" dirty="0"/>
              <a:t>STAVANGER KOMMUNE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50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7" r:id="rId19"/>
    <p:sldLayoutId id="2147483678" r:id="rId20"/>
    <p:sldLayoutId id="2147483654" r:id="rId21"/>
    <p:sldLayoutId id="2147483655" r:id="rId2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125000"/>
        <a:buFont typeface="Arial" pitchFamily="34" charset="0"/>
        <a:buChar char="■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Arial" pitchFamily="34" charset="0"/>
        <a:buChar char="■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Arial" pitchFamily="34" charset="0"/>
        <a:buChar char="■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Arial" pitchFamily="34" charset="0"/>
        <a:buChar char="■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Arial" pitchFamily="34" charset="0"/>
        <a:buChar char="■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50" y="1958975"/>
            <a:ext cx="7772400" cy="1037977"/>
          </a:xfrm>
        </p:spPr>
        <p:txBody>
          <a:bodyPr/>
          <a:lstStyle/>
          <a:p>
            <a:r>
              <a:rPr lang="nb-NO" dirty="0"/>
              <a:t>FAU 23.01.19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6800" y="2996952"/>
            <a:ext cx="6523512" cy="2284437"/>
          </a:xfrm>
        </p:spPr>
        <p:txBody>
          <a:bodyPr>
            <a:normAutofit/>
          </a:bodyPr>
          <a:lstStyle/>
          <a:p>
            <a:endParaRPr lang="nb-NO" sz="24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Fau 19.10.16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000" y="736940"/>
            <a:ext cx="7668440" cy="675836"/>
          </a:xfrm>
        </p:spPr>
        <p:txBody>
          <a:bodyPr/>
          <a:lstStyle/>
          <a:p>
            <a:r>
              <a:rPr lang="nb-NO" dirty="0"/>
              <a:t>Januar 2019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74422"/>
          </a:xfrm>
        </p:spPr>
        <p:txBody>
          <a:bodyPr>
            <a:normAutofit fontScale="77500" lnSpcReduction="2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Utdanningsvalg – Lokal Yrkesmesse 10. trinn uke 1</a:t>
            </a:r>
          </a:p>
          <a:p>
            <a:r>
              <a:rPr lang="nb-NO" dirty="0"/>
              <a:t>Solidaritetsaksjon – Hei Verden – Bangladesh uke3 </a:t>
            </a:r>
          </a:p>
          <a:p>
            <a:r>
              <a:rPr lang="nb-NO" dirty="0"/>
              <a:t>Prøvemuntlig 10.trinn uke 10</a:t>
            </a:r>
          </a:p>
          <a:p>
            <a:r>
              <a:rPr lang="nb-NO" dirty="0">
                <a:sym typeface="Wingdings" panose="05000000000000000000" pitchFamily="2" charset="2"/>
              </a:rPr>
              <a:t>Utdanningsvalg 9.trinn uke 10</a:t>
            </a:r>
          </a:p>
          <a:p>
            <a:r>
              <a:rPr lang="nb-NO" dirty="0"/>
              <a:t>9.trinn: Revy</a:t>
            </a:r>
            <a:r>
              <a:rPr lang="nb-NO" dirty="0">
                <a:sym typeface="Wingdings" panose="05000000000000000000" pitchFamily="2" charset="2"/>
              </a:rPr>
              <a:t>/ forestillinger uke 11 – 13</a:t>
            </a:r>
          </a:p>
          <a:p>
            <a:r>
              <a:rPr lang="nb-NO" dirty="0">
                <a:sym typeface="Wingdings" panose="05000000000000000000" pitchFamily="2" charset="2"/>
              </a:rPr>
              <a:t>LINK – Tasta bydel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Neste års 8.trinn</a:t>
            </a:r>
          </a:p>
          <a:p>
            <a:r>
              <a:rPr lang="nb-NO" dirty="0"/>
              <a:t>Generelt elevmiljø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DS saker</a:t>
            </a:r>
          </a:p>
          <a:p>
            <a:r>
              <a:rPr lang="nb-NO" dirty="0"/>
              <a:t>- elevundersøkelsen ( 8.-10.trinn)</a:t>
            </a:r>
          </a:p>
          <a:p>
            <a:r>
              <a:rPr lang="nb-NO" dirty="0"/>
              <a:t>- foreldreundersøkelsen (9.trinn)</a:t>
            </a:r>
          </a:p>
          <a:p>
            <a:r>
              <a:rPr lang="nb-NO" dirty="0"/>
              <a:t>- økonomi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468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50D92-94C7-41DC-8D88-27FE9FA7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89A99AE-C91C-4348-9304-013FE9317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18810"/>
            <a:ext cx="6024405" cy="4518304"/>
          </a:xfrm>
        </p:spPr>
      </p:pic>
    </p:spTree>
    <p:extLst>
      <p:ext uri="{BB962C8B-B14F-4D97-AF65-F5344CB8AC3E}">
        <p14:creationId xmlns:p14="http://schemas.microsoft.com/office/powerpoint/2010/main" val="13624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19FBD-2B2F-4DF8-81BB-4A27275B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A5E37CE-B765-4A55-9F1E-A560C877E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4" y="1700808"/>
            <a:ext cx="6114256" cy="4585692"/>
          </a:xfrm>
        </p:spPr>
      </p:pic>
    </p:spTree>
    <p:extLst>
      <p:ext uri="{BB962C8B-B14F-4D97-AF65-F5344CB8AC3E}">
        <p14:creationId xmlns:p14="http://schemas.microsoft.com/office/powerpoint/2010/main" val="221229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E53A10-1C15-4921-9F8C-B5E8B6F0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D8816E8-160E-4A1C-8EB4-2407FDDE5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6" y="1529028"/>
            <a:ext cx="6986550" cy="4657700"/>
          </a:xfrm>
        </p:spPr>
      </p:pic>
    </p:spTree>
    <p:extLst>
      <p:ext uri="{BB962C8B-B14F-4D97-AF65-F5344CB8AC3E}">
        <p14:creationId xmlns:p14="http://schemas.microsoft.com/office/powerpoint/2010/main" val="251886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278C2-5F66-4502-87B3-3A29E9A9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0437ED-D493-48D6-BA46-9472F2176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3" y="1529028"/>
            <a:ext cx="7136208" cy="4757472"/>
          </a:xfrm>
        </p:spPr>
      </p:pic>
    </p:spTree>
    <p:extLst>
      <p:ext uri="{BB962C8B-B14F-4D97-AF65-F5344CB8AC3E}">
        <p14:creationId xmlns:p14="http://schemas.microsoft.com/office/powerpoint/2010/main" val="314790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33E532-5E1D-43DF-B9CA-9436950A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FE55619-F391-4A4C-B3FF-D814CFB10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1352"/>
            <a:ext cx="6961782" cy="4729708"/>
          </a:xfrm>
        </p:spPr>
      </p:pic>
    </p:spTree>
    <p:extLst>
      <p:ext uri="{BB962C8B-B14F-4D97-AF65-F5344CB8AC3E}">
        <p14:creationId xmlns:p14="http://schemas.microsoft.com/office/powerpoint/2010/main" val="8487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C3E39E-B02F-4D62-8C82-3BDE4748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F781A71-5697-4C34-9B59-EE4585B9D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4" y="1700808"/>
            <a:ext cx="6114256" cy="4585692"/>
          </a:xfrm>
        </p:spPr>
      </p:pic>
    </p:spTree>
    <p:extLst>
      <p:ext uri="{BB962C8B-B14F-4D97-AF65-F5344CB8AC3E}">
        <p14:creationId xmlns:p14="http://schemas.microsoft.com/office/powerpoint/2010/main" val="81329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avanger Kommune">
      <a:dk1>
        <a:sysClr val="windowText" lastClr="000000"/>
      </a:dk1>
      <a:lt1>
        <a:sysClr val="window" lastClr="FFFFFF"/>
      </a:lt1>
      <a:dk2>
        <a:srgbClr val="0060A5"/>
      </a:dk2>
      <a:lt2>
        <a:srgbClr val="EEECE1"/>
      </a:lt2>
      <a:accent1>
        <a:srgbClr val="83786F"/>
      </a:accent1>
      <a:accent2>
        <a:srgbClr val="4C8C2B"/>
      </a:accent2>
      <a:accent3>
        <a:srgbClr val="009CDE"/>
      </a:accent3>
      <a:accent4>
        <a:srgbClr val="C8102E"/>
      </a:accent4>
      <a:accent5>
        <a:srgbClr val="B5BD00"/>
      </a:accent5>
      <a:accent6>
        <a:srgbClr val="B9A126"/>
      </a:accent6>
      <a:hlink>
        <a:srgbClr val="009CDE"/>
      </a:hlink>
      <a:folHlink>
        <a:srgbClr val="009CD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SK_presentasjon_blå titler</Template>
  <TotalTime>998</TotalTime>
  <Words>126</Words>
  <Application>Microsoft Office PowerPoint</Application>
  <PresentationFormat>Skjermfremvisning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Office-tema</vt:lpstr>
      <vt:lpstr>FAU 23.01.19</vt:lpstr>
      <vt:lpstr>Januar 2019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Stavanger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 26.08.15</dc:title>
  <dc:creator>Heidi T. Høiland Arnesen</dc:creator>
  <cp:lastModifiedBy>Heidi T. Høiland Arnesen</cp:lastModifiedBy>
  <cp:revision>48</cp:revision>
  <dcterms:created xsi:type="dcterms:W3CDTF">2015-08-24T17:08:56Z</dcterms:created>
  <dcterms:modified xsi:type="dcterms:W3CDTF">2019-01-23T11:25:57Z</dcterms:modified>
</cp:coreProperties>
</file>