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2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3" r:id="rId6"/>
    <p:sldId id="267" r:id="rId7"/>
    <p:sldId id="268" r:id="rId8"/>
    <p:sldId id="269" r:id="rId9"/>
    <p:sldId id="260" r:id="rId10"/>
    <p:sldId id="270" r:id="rId11"/>
    <p:sldId id="262" r:id="rId12"/>
  </p:sldIdLst>
  <p:sldSz cx="9144000" cy="6858000" type="screen4x3"/>
  <p:notesSz cx="6735763" cy="9866313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Lucida Grande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63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63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583AF0-6FA6-4117-9431-5F237DF5015A}" type="doc">
      <dgm:prSet loTypeId="urn:microsoft.com/office/officeart/2005/8/layout/list1" loCatId="list" qsTypeId="urn:microsoft.com/office/officeart/2005/8/quickstyle/simple4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ECCEC5D-249A-4B03-A402-DB7AC13C319C}">
      <dgm:prSet/>
      <dgm:spPr/>
      <dgm:t>
        <a:bodyPr/>
        <a:lstStyle/>
        <a:p>
          <a:r>
            <a:rPr lang="nn-NO"/>
            <a:t>Søknad SFO 1.mars</a:t>
          </a:r>
          <a:endParaRPr lang="en-US"/>
        </a:p>
      </dgm:t>
    </dgm:pt>
    <dgm:pt modelId="{AA124ED0-ECA5-4A91-9D25-ADB3D5D1CA14}" type="parTrans" cxnId="{259914CE-6D27-4B62-9A03-2285AFDB3F43}">
      <dgm:prSet/>
      <dgm:spPr/>
      <dgm:t>
        <a:bodyPr/>
        <a:lstStyle/>
        <a:p>
          <a:endParaRPr lang="en-US"/>
        </a:p>
      </dgm:t>
    </dgm:pt>
    <dgm:pt modelId="{CD35D648-6ABA-45B1-A73E-F56443D6944C}" type="sibTrans" cxnId="{259914CE-6D27-4B62-9A03-2285AFDB3F43}">
      <dgm:prSet/>
      <dgm:spPr/>
      <dgm:t>
        <a:bodyPr/>
        <a:lstStyle/>
        <a:p>
          <a:endParaRPr lang="en-US"/>
        </a:p>
      </dgm:t>
    </dgm:pt>
    <dgm:pt modelId="{D5A0E0A9-0FD9-479B-B687-EC3DD4B06991}">
      <dgm:prSet/>
      <dgm:spPr/>
      <dgm:t>
        <a:bodyPr/>
        <a:lstStyle/>
        <a:p>
          <a:r>
            <a:rPr lang="nn-NO"/>
            <a:t>Samarbeid barnehagane</a:t>
          </a:r>
          <a:endParaRPr lang="en-US"/>
        </a:p>
      </dgm:t>
    </dgm:pt>
    <dgm:pt modelId="{07C0154D-3D5C-4265-8E63-6F10623F4F64}" type="parTrans" cxnId="{00FECD6E-4ED0-4918-9898-1330C4191F70}">
      <dgm:prSet/>
      <dgm:spPr/>
      <dgm:t>
        <a:bodyPr/>
        <a:lstStyle/>
        <a:p>
          <a:endParaRPr lang="en-US"/>
        </a:p>
      </dgm:t>
    </dgm:pt>
    <dgm:pt modelId="{3086A8FC-6E84-4A4E-B14E-3070A55F2702}" type="sibTrans" cxnId="{00FECD6E-4ED0-4918-9898-1330C4191F70}">
      <dgm:prSet/>
      <dgm:spPr/>
      <dgm:t>
        <a:bodyPr/>
        <a:lstStyle/>
        <a:p>
          <a:endParaRPr lang="en-US"/>
        </a:p>
      </dgm:t>
    </dgm:pt>
    <dgm:pt modelId="{7D080628-CC50-4F26-BA3D-5CDD14B1F0E3}">
      <dgm:prSet/>
      <dgm:spPr/>
      <dgm:t>
        <a:bodyPr/>
        <a:lstStyle/>
        <a:p>
          <a:r>
            <a:rPr lang="nn-NO"/>
            <a:t>Overføringsmøte</a:t>
          </a:r>
          <a:endParaRPr lang="en-US"/>
        </a:p>
      </dgm:t>
    </dgm:pt>
    <dgm:pt modelId="{0C541CE1-E9BC-4222-985D-8070B918D714}" type="parTrans" cxnId="{A6A27BC4-5EFB-488F-8C00-4A8D20548C8B}">
      <dgm:prSet/>
      <dgm:spPr/>
      <dgm:t>
        <a:bodyPr/>
        <a:lstStyle/>
        <a:p>
          <a:endParaRPr lang="en-US"/>
        </a:p>
      </dgm:t>
    </dgm:pt>
    <dgm:pt modelId="{07380201-A9FC-4B29-829D-5159ADD38DDF}" type="sibTrans" cxnId="{A6A27BC4-5EFB-488F-8C00-4A8D20548C8B}">
      <dgm:prSet/>
      <dgm:spPr/>
      <dgm:t>
        <a:bodyPr/>
        <a:lstStyle/>
        <a:p>
          <a:endParaRPr lang="en-US"/>
        </a:p>
      </dgm:t>
    </dgm:pt>
    <dgm:pt modelId="{4E233F89-3413-464D-AC91-3E6C25457306}">
      <dgm:prSet/>
      <dgm:spPr/>
      <dgm:t>
        <a:bodyPr/>
        <a:lstStyle/>
        <a:p>
          <a:r>
            <a:rPr lang="nn-NO"/>
            <a:t>Matteklubb</a:t>
          </a:r>
          <a:endParaRPr lang="en-US"/>
        </a:p>
      </dgm:t>
    </dgm:pt>
    <dgm:pt modelId="{67ACEDEC-F9FE-43E0-8352-D80E0664ADAE}" type="parTrans" cxnId="{E75AF8D3-F9B9-4524-BDBC-3915521EA577}">
      <dgm:prSet/>
      <dgm:spPr/>
      <dgm:t>
        <a:bodyPr/>
        <a:lstStyle/>
        <a:p>
          <a:endParaRPr lang="en-US"/>
        </a:p>
      </dgm:t>
    </dgm:pt>
    <dgm:pt modelId="{65A695C6-9916-4B10-ABA9-069803F22CB2}" type="sibTrans" cxnId="{E75AF8D3-F9B9-4524-BDBC-3915521EA577}">
      <dgm:prSet/>
      <dgm:spPr/>
      <dgm:t>
        <a:bodyPr/>
        <a:lstStyle/>
        <a:p>
          <a:endParaRPr lang="en-US"/>
        </a:p>
      </dgm:t>
    </dgm:pt>
    <dgm:pt modelId="{98EEEA40-B8ED-43CA-976E-8502039C2229}">
      <dgm:prSet/>
      <dgm:spPr/>
      <dgm:t>
        <a:bodyPr/>
        <a:lstStyle/>
        <a:p>
          <a:r>
            <a:rPr lang="nn-NO"/>
            <a:t>Besøksdag </a:t>
          </a:r>
          <a:r>
            <a:rPr lang="nn-NO">
              <a:latin typeface="Trebuchet MS" panose="020B0603020202020204"/>
            </a:rPr>
            <a:t>7</a:t>
          </a:r>
          <a:r>
            <a:rPr lang="nn-NO"/>
            <a:t>.juni</a:t>
          </a:r>
          <a:endParaRPr lang="en-US"/>
        </a:p>
      </dgm:t>
    </dgm:pt>
    <dgm:pt modelId="{298A84BB-DB6B-4E83-B842-684810F3B028}" type="parTrans" cxnId="{0BF12733-0BE2-4810-9964-C70BC40E3710}">
      <dgm:prSet/>
      <dgm:spPr/>
      <dgm:t>
        <a:bodyPr/>
        <a:lstStyle/>
        <a:p>
          <a:endParaRPr lang="en-US"/>
        </a:p>
      </dgm:t>
    </dgm:pt>
    <dgm:pt modelId="{2670D5C3-942E-4C6A-924F-891634A7230B}" type="sibTrans" cxnId="{0BF12733-0BE2-4810-9964-C70BC40E3710}">
      <dgm:prSet/>
      <dgm:spPr/>
      <dgm:t>
        <a:bodyPr/>
        <a:lstStyle/>
        <a:p>
          <a:endParaRPr lang="en-US"/>
        </a:p>
      </dgm:t>
    </dgm:pt>
    <dgm:pt modelId="{D1B0412F-D015-433F-8F0C-6201A060E4C1}">
      <dgm:prSet/>
      <dgm:spPr/>
      <dgm:t>
        <a:bodyPr/>
        <a:lstStyle/>
        <a:p>
          <a:r>
            <a:rPr lang="nn-NO"/>
            <a:t>Nytt foreldremøte </a:t>
          </a:r>
          <a:r>
            <a:rPr lang="nn-NO">
              <a:latin typeface="Trebuchet MS" panose="020B0603020202020204"/>
            </a:rPr>
            <a:t>6</a:t>
          </a:r>
          <a:r>
            <a:rPr lang="nn-NO"/>
            <a:t>. juni</a:t>
          </a:r>
          <a:endParaRPr lang="en-US"/>
        </a:p>
      </dgm:t>
    </dgm:pt>
    <dgm:pt modelId="{A44B3672-1228-45DD-814E-524CF3A87963}" type="parTrans" cxnId="{95EC88E3-A520-4C8B-84B1-8593E963A036}">
      <dgm:prSet/>
      <dgm:spPr/>
      <dgm:t>
        <a:bodyPr/>
        <a:lstStyle/>
        <a:p>
          <a:endParaRPr lang="en-US"/>
        </a:p>
      </dgm:t>
    </dgm:pt>
    <dgm:pt modelId="{164577CB-65C7-4174-8A9E-19CD441814AD}" type="sibTrans" cxnId="{95EC88E3-A520-4C8B-84B1-8593E963A036}">
      <dgm:prSet/>
      <dgm:spPr/>
      <dgm:t>
        <a:bodyPr/>
        <a:lstStyle/>
        <a:p>
          <a:endParaRPr lang="en-US"/>
        </a:p>
      </dgm:t>
    </dgm:pt>
    <dgm:pt modelId="{20C8F423-F78D-4193-B3DC-1C0938D80039}">
      <dgm:prSet/>
      <dgm:spPr/>
      <dgm:t>
        <a:bodyPr/>
        <a:lstStyle/>
        <a:p>
          <a:r>
            <a:rPr lang="nn-NO"/>
            <a:t>Møte lærarar/presentasjon av gruppene.</a:t>
          </a:r>
          <a:endParaRPr lang="en-US"/>
        </a:p>
      </dgm:t>
    </dgm:pt>
    <dgm:pt modelId="{CB8C3A89-FE03-4E4E-9954-29E467FFE02F}" type="parTrans" cxnId="{F4EB14E1-6489-44E8-BB7C-6A2821967316}">
      <dgm:prSet/>
      <dgm:spPr/>
      <dgm:t>
        <a:bodyPr/>
        <a:lstStyle/>
        <a:p>
          <a:endParaRPr lang="en-US"/>
        </a:p>
      </dgm:t>
    </dgm:pt>
    <dgm:pt modelId="{2B708E22-7416-4D9F-96C7-9329469632F0}" type="sibTrans" cxnId="{F4EB14E1-6489-44E8-BB7C-6A2821967316}">
      <dgm:prSet/>
      <dgm:spPr/>
      <dgm:t>
        <a:bodyPr/>
        <a:lstStyle/>
        <a:p>
          <a:endParaRPr lang="en-US"/>
        </a:p>
      </dgm:t>
    </dgm:pt>
    <dgm:pt modelId="{6C426137-1960-435A-9B02-26A1242BB769}">
      <dgm:prSet/>
      <dgm:spPr/>
      <dgm:t>
        <a:bodyPr/>
        <a:lstStyle/>
        <a:p>
          <a:r>
            <a:rPr lang="nn-NO" err="1"/>
            <a:t>Sfo</a:t>
          </a:r>
          <a:r>
            <a:rPr lang="nn-NO"/>
            <a:t> opnar </a:t>
          </a:r>
          <a:r>
            <a:rPr lang="nb-NO"/>
            <a:t>1</a:t>
          </a:r>
          <a:r>
            <a:rPr lang="nn-NO"/>
            <a:t>.aug, </a:t>
          </a:r>
          <a:endParaRPr lang="en-US"/>
        </a:p>
      </dgm:t>
    </dgm:pt>
    <dgm:pt modelId="{85A47122-99F0-48E5-8B8E-89B41530CEFF}" type="parTrans" cxnId="{60E061AF-59F6-4F13-8D1D-9698784B504F}">
      <dgm:prSet/>
      <dgm:spPr/>
      <dgm:t>
        <a:bodyPr/>
        <a:lstStyle/>
        <a:p>
          <a:endParaRPr lang="en-US"/>
        </a:p>
      </dgm:t>
    </dgm:pt>
    <dgm:pt modelId="{D81E4DB6-BB59-4FBA-8AD9-48F46B125493}" type="sibTrans" cxnId="{60E061AF-59F6-4F13-8D1D-9698784B504F}">
      <dgm:prSet/>
      <dgm:spPr/>
      <dgm:t>
        <a:bodyPr/>
        <a:lstStyle/>
        <a:p>
          <a:endParaRPr lang="en-US"/>
        </a:p>
      </dgm:t>
    </dgm:pt>
    <dgm:pt modelId="{5D963A9A-D134-4D1A-A5CA-13D7CA551987}">
      <dgm:prSet/>
      <dgm:spPr/>
      <dgm:t>
        <a:bodyPr/>
        <a:lstStyle/>
        <a:p>
          <a:r>
            <a:rPr lang="nn-NO" err="1"/>
            <a:t>Valgfri</a:t>
          </a:r>
          <a:r>
            <a:rPr lang="nn-NO"/>
            <a:t> oppstart 1. eller 1</a:t>
          </a:r>
          <a:r>
            <a:rPr lang="nb-NO"/>
            <a:t>5</a:t>
          </a:r>
          <a:r>
            <a:rPr lang="nn-NO"/>
            <a:t>. aug</a:t>
          </a:r>
          <a:endParaRPr lang="en-US"/>
        </a:p>
      </dgm:t>
    </dgm:pt>
    <dgm:pt modelId="{FF30D659-E675-4888-BB9F-F94772CEC398}" type="parTrans" cxnId="{F608D13D-D66A-49C9-A2DB-4B85F9FD4317}">
      <dgm:prSet/>
      <dgm:spPr/>
      <dgm:t>
        <a:bodyPr/>
        <a:lstStyle/>
        <a:p>
          <a:endParaRPr lang="en-US"/>
        </a:p>
      </dgm:t>
    </dgm:pt>
    <dgm:pt modelId="{AF041102-5899-4C67-9729-DED26AD97DF2}" type="sibTrans" cxnId="{F608D13D-D66A-49C9-A2DB-4B85F9FD4317}">
      <dgm:prSet/>
      <dgm:spPr/>
      <dgm:t>
        <a:bodyPr/>
        <a:lstStyle/>
        <a:p>
          <a:endParaRPr lang="en-US"/>
        </a:p>
      </dgm:t>
    </dgm:pt>
    <dgm:pt modelId="{F4ED0A80-7285-4B8A-BB62-2B927F62DD95}">
      <dgm:prSet/>
      <dgm:spPr/>
      <dgm:t>
        <a:bodyPr/>
        <a:lstStyle/>
        <a:p>
          <a:r>
            <a:rPr lang="nn-NO"/>
            <a:t>Skulen startar </a:t>
          </a:r>
          <a:r>
            <a:rPr lang="nn-NO">
              <a:latin typeface="Trebuchet MS" panose="020B0603020202020204"/>
            </a:rPr>
            <a:t>15</a:t>
          </a:r>
          <a:r>
            <a:rPr lang="nn-NO"/>
            <a:t>.august</a:t>
          </a:r>
          <a:endParaRPr lang="en-US"/>
        </a:p>
      </dgm:t>
    </dgm:pt>
    <dgm:pt modelId="{334B9283-D4DC-4528-A20C-9A35FE4CEF37}" type="parTrans" cxnId="{9735573D-CAD7-4872-856F-E9FEBBF087C2}">
      <dgm:prSet/>
      <dgm:spPr/>
      <dgm:t>
        <a:bodyPr/>
        <a:lstStyle/>
        <a:p>
          <a:endParaRPr lang="en-US"/>
        </a:p>
      </dgm:t>
    </dgm:pt>
    <dgm:pt modelId="{385B1D1E-7CED-4E7A-A37F-07149078BBBD}" type="sibTrans" cxnId="{9735573D-CAD7-4872-856F-E9FEBBF087C2}">
      <dgm:prSet/>
      <dgm:spPr/>
      <dgm:t>
        <a:bodyPr/>
        <a:lstStyle/>
        <a:p>
          <a:endParaRPr lang="en-US"/>
        </a:p>
      </dgm:t>
    </dgm:pt>
    <dgm:pt modelId="{742FA6DE-A083-4336-BDEB-DFEF3A5AF271}" type="pres">
      <dgm:prSet presAssocID="{AB583AF0-6FA6-4117-9431-5F237DF5015A}" presName="linear" presStyleCnt="0">
        <dgm:presLayoutVars>
          <dgm:dir/>
          <dgm:animLvl val="lvl"/>
          <dgm:resizeHandles val="exact"/>
        </dgm:presLayoutVars>
      </dgm:prSet>
      <dgm:spPr/>
    </dgm:pt>
    <dgm:pt modelId="{83D9F43D-D881-4170-8EB4-5AD20C99A430}" type="pres">
      <dgm:prSet presAssocID="{8ECCEC5D-249A-4B03-A402-DB7AC13C319C}" presName="parentLin" presStyleCnt="0"/>
      <dgm:spPr/>
    </dgm:pt>
    <dgm:pt modelId="{4BB6C93E-47A8-4C3E-B821-FDFD2ABA85E3}" type="pres">
      <dgm:prSet presAssocID="{8ECCEC5D-249A-4B03-A402-DB7AC13C319C}" presName="parentLeftMargin" presStyleLbl="node1" presStyleIdx="0" presStyleCnt="5"/>
      <dgm:spPr/>
    </dgm:pt>
    <dgm:pt modelId="{106F67A0-C3E7-4D64-A8C5-E5F602C805CF}" type="pres">
      <dgm:prSet presAssocID="{8ECCEC5D-249A-4B03-A402-DB7AC13C319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EF4B96B-1F64-45F2-81E1-B387E8DA7800}" type="pres">
      <dgm:prSet presAssocID="{8ECCEC5D-249A-4B03-A402-DB7AC13C319C}" presName="negativeSpace" presStyleCnt="0"/>
      <dgm:spPr/>
    </dgm:pt>
    <dgm:pt modelId="{3761A8B6-61EB-4CC1-86EB-D15FB1613C02}" type="pres">
      <dgm:prSet presAssocID="{8ECCEC5D-249A-4B03-A402-DB7AC13C319C}" presName="childText" presStyleLbl="conFgAcc1" presStyleIdx="0" presStyleCnt="5">
        <dgm:presLayoutVars>
          <dgm:bulletEnabled val="1"/>
        </dgm:presLayoutVars>
      </dgm:prSet>
      <dgm:spPr/>
    </dgm:pt>
    <dgm:pt modelId="{DE50596E-11FA-4F05-A236-CA8799650377}" type="pres">
      <dgm:prSet presAssocID="{CD35D648-6ABA-45B1-A73E-F56443D6944C}" presName="spaceBetweenRectangles" presStyleCnt="0"/>
      <dgm:spPr/>
    </dgm:pt>
    <dgm:pt modelId="{AA01806F-3A45-439D-B9AC-98B7B10A1718}" type="pres">
      <dgm:prSet presAssocID="{D5A0E0A9-0FD9-479B-B687-EC3DD4B06991}" presName="parentLin" presStyleCnt="0"/>
      <dgm:spPr/>
    </dgm:pt>
    <dgm:pt modelId="{581A527B-141D-4F01-827D-92D7DE01A8E7}" type="pres">
      <dgm:prSet presAssocID="{D5A0E0A9-0FD9-479B-B687-EC3DD4B06991}" presName="parentLeftMargin" presStyleLbl="node1" presStyleIdx="0" presStyleCnt="5"/>
      <dgm:spPr/>
    </dgm:pt>
    <dgm:pt modelId="{60C92980-5D26-434A-B94D-93B78314C90A}" type="pres">
      <dgm:prSet presAssocID="{D5A0E0A9-0FD9-479B-B687-EC3DD4B06991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6A2D7D3C-E523-4980-B202-68F59CAD670D}" type="pres">
      <dgm:prSet presAssocID="{D5A0E0A9-0FD9-479B-B687-EC3DD4B06991}" presName="negativeSpace" presStyleCnt="0"/>
      <dgm:spPr/>
    </dgm:pt>
    <dgm:pt modelId="{4CC1D9E2-45DE-46E2-B97F-B731E63AAE49}" type="pres">
      <dgm:prSet presAssocID="{D5A0E0A9-0FD9-479B-B687-EC3DD4B06991}" presName="childText" presStyleLbl="conFgAcc1" presStyleIdx="1" presStyleCnt="5">
        <dgm:presLayoutVars>
          <dgm:bulletEnabled val="1"/>
        </dgm:presLayoutVars>
      </dgm:prSet>
      <dgm:spPr/>
    </dgm:pt>
    <dgm:pt modelId="{C0D38F4A-250A-4E3B-9D46-18C56D366405}" type="pres">
      <dgm:prSet presAssocID="{3086A8FC-6E84-4A4E-B14E-3070A55F2702}" presName="spaceBetweenRectangles" presStyleCnt="0"/>
      <dgm:spPr/>
    </dgm:pt>
    <dgm:pt modelId="{7E5C1F5A-9D3D-4A85-8130-40D57EE24A16}" type="pres">
      <dgm:prSet presAssocID="{D1B0412F-D015-433F-8F0C-6201A060E4C1}" presName="parentLin" presStyleCnt="0"/>
      <dgm:spPr/>
    </dgm:pt>
    <dgm:pt modelId="{4E273F53-ACE8-4D2E-BBD8-B64D3584E4E2}" type="pres">
      <dgm:prSet presAssocID="{D1B0412F-D015-433F-8F0C-6201A060E4C1}" presName="parentLeftMargin" presStyleLbl="node1" presStyleIdx="1" presStyleCnt="5"/>
      <dgm:spPr/>
    </dgm:pt>
    <dgm:pt modelId="{A5F30D0D-4508-4F40-8F99-BB38FDBBB989}" type="pres">
      <dgm:prSet presAssocID="{D1B0412F-D015-433F-8F0C-6201A060E4C1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13FA4657-87CC-45F9-A5B8-77BF04215C89}" type="pres">
      <dgm:prSet presAssocID="{D1B0412F-D015-433F-8F0C-6201A060E4C1}" presName="negativeSpace" presStyleCnt="0"/>
      <dgm:spPr/>
    </dgm:pt>
    <dgm:pt modelId="{E8642E4D-0E36-4204-A954-E922929D85ED}" type="pres">
      <dgm:prSet presAssocID="{D1B0412F-D015-433F-8F0C-6201A060E4C1}" presName="childText" presStyleLbl="conFgAcc1" presStyleIdx="2" presStyleCnt="5">
        <dgm:presLayoutVars>
          <dgm:bulletEnabled val="1"/>
        </dgm:presLayoutVars>
      </dgm:prSet>
      <dgm:spPr/>
    </dgm:pt>
    <dgm:pt modelId="{4812F33C-1891-4471-B93C-9BC0AA5F8191}" type="pres">
      <dgm:prSet presAssocID="{164577CB-65C7-4174-8A9E-19CD441814AD}" presName="spaceBetweenRectangles" presStyleCnt="0"/>
      <dgm:spPr/>
    </dgm:pt>
    <dgm:pt modelId="{2C6E0D57-1E87-44BB-AC93-FF1CED451CE4}" type="pres">
      <dgm:prSet presAssocID="{6C426137-1960-435A-9B02-26A1242BB769}" presName="parentLin" presStyleCnt="0"/>
      <dgm:spPr/>
    </dgm:pt>
    <dgm:pt modelId="{465E4C77-D0EA-49FB-8D37-15D737C6AF3A}" type="pres">
      <dgm:prSet presAssocID="{6C426137-1960-435A-9B02-26A1242BB769}" presName="parentLeftMargin" presStyleLbl="node1" presStyleIdx="2" presStyleCnt="5"/>
      <dgm:spPr/>
    </dgm:pt>
    <dgm:pt modelId="{D819390C-41CC-48AB-A317-D281A6B0239F}" type="pres">
      <dgm:prSet presAssocID="{6C426137-1960-435A-9B02-26A1242BB76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30DD4D3C-0B92-4895-BBDE-F2677A6134A9}" type="pres">
      <dgm:prSet presAssocID="{6C426137-1960-435A-9B02-26A1242BB769}" presName="negativeSpace" presStyleCnt="0"/>
      <dgm:spPr/>
    </dgm:pt>
    <dgm:pt modelId="{E5609BC3-6D19-4FEB-A360-E298AA6AE5B2}" type="pres">
      <dgm:prSet presAssocID="{6C426137-1960-435A-9B02-26A1242BB769}" presName="childText" presStyleLbl="conFgAcc1" presStyleIdx="3" presStyleCnt="5">
        <dgm:presLayoutVars>
          <dgm:bulletEnabled val="1"/>
        </dgm:presLayoutVars>
      </dgm:prSet>
      <dgm:spPr/>
    </dgm:pt>
    <dgm:pt modelId="{D4D6E49F-3F1F-4FE2-B3D7-E2FC64D12869}" type="pres">
      <dgm:prSet presAssocID="{D81E4DB6-BB59-4FBA-8AD9-48F46B125493}" presName="spaceBetweenRectangles" presStyleCnt="0"/>
      <dgm:spPr/>
    </dgm:pt>
    <dgm:pt modelId="{3467B50C-4C6B-40F5-99C9-9B4F74983B54}" type="pres">
      <dgm:prSet presAssocID="{F4ED0A80-7285-4B8A-BB62-2B927F62DD95}" presName="parentLin" presStyleCnt="0"/>
      <dgm:spPr/>
    </dgm:pt>
    <dgm:pt modelId="{68D30278-AE3B-494C-A322-DF9EB9FA9911}" type="pres">
      <dgm:prSet presAssocID="{F4ED0A80-7285-4B8A-BB62-2B927F62DD95}" presName="parentLeftMargin" presStyleLbl="node1" presStyleIdx="3" presStyleCnt="5"/>
      <dgm:spPr/>
    </dgm:pt>
    <dgm:pt modelId="{D5ADA817-5466-459D-8854-EF9B3CE64438}" type="pres">
      <dgm:prSet presAssocID="{F4ED0A80-7285-4B8A-BB62-2B927F62DD95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46537BD2-15A5-454E-86B1-7A9B186661F3}" type="pres">
      <dgm:prSet presAssocID="{F4ED0A80-7285-4B8A-BB62-2B927F62DD95}" presName="negativeSpace" presStyleCnt="0"/>
      <dgm:spPr/>
    </dgm:pt>
    <dgm:pt modelId="{BC7FCC5F-714A-46F4-B41D-3CCEDEEA9B94}" type="pres">
      <dgm:prSet presAssocID="{F4ED0A80-7285-4B8A-BB62-2B927F62DD95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40F2342E-622A-4B12-8C8D-ED7E57450C88}" type="presOf" srcId="{8ECCEC5D-249A-4B03-A402-DB7AC13C319C}" destId="{106F67A0-C3E7-4D64-A8C5-E5F602C805CF}" srcOrd="1" destOrd="0" presId="urn:microsoft.com/office/officeart/2005/8/layout/list1"/>
    <dgm:cxn modelId="{0BF12733-0BE2-4810-9964-C70BC40E3710}" srcId="{D5A0E0A9-0FD9-479B-B687-EC3DD4B06991}" destId="{98EEEA40-B8ED-43CA-976E-8502039C2229}" srcOrd="2" destOrd="0" parTransId="{298A84BB-DB6B-4E83-B842-684810F3B028}" sibTransId="{2670D5C3-942E-4C6A-924F-891634A7230B}"/>
    <dgm:cxn modelId="{9735573D-CAD7-4872-856F-E9FEBBF087C2}" srcId="{AB583AF0-6FA6-4117-9431-5F237DF5015A}" destId="{F4ED0A80-7285-4B8A-BB62-2B927F62DD95}" srcOrd="4" destOrd="0" parTransId="{334B9283-D4DC-4528-A20C-9A35FE4CEF37}" sibTransId="{385B1D1E-7CED-4E7A-A37F-07149078BBBD}"/>
    <dgm:cxn modelId="{F608D13D-D66A-49C9-A2DB-4B85F9FD4317}" srcId="{6C426137-1960-435A-9B02-26A1242BB769}" destId="{5D963A9A-D134-4D1A-A5CA-13D7CA551987}" srcOrd="0" destOrd="0" parTransId="{FF30D659-E675-4888-BB9F-F94772CEC398}" sibTransId="{AF041102-5899-4C67-9729-DED26AD97DF2}"/>
    <dgm:cxn modelId="{95D39744-DDE5-4672-BE57-A271242A835D}" type="presOf" srcId="{D1B0412F-D015-433F-8F0C-6201A060E4C1}" destId="{A5F30D0D-4508-4F40-8F99-BB38FDBBB989}" srcOrd="1" destOrd="0" presId="urn:microsoft.com/office/officeart/2005/8/layout/list1"/>
    <dgm:cxn modelId="{6CD3F451-6295-462B-B9EB-2846A957175E}" type="presOf" srcId="{98EEEA40-B8ED-43CA-976E-8502039C2229}" destId="{4CC1D9E2-45DE-46E2-B97F-B731E63AAE49}" srcOrd="0" destOrd="2" presId="urn:microsoft.com/office/officeart/2005/8/layout/list1"/>
    <dgm:cxn modelId="{C77FFC69-88BC-4A41-8534-7D91FFE7B49C}" type="presOf" srcId="{F4ED0A80-7285-4B8A-BB62-2B927F62DD95}" destId="{D5ADA817-5466-459D-8854-EF9B3CE64438}" srcOrd="1" destOrd="0" presId="urn:microsoft.com/office/officeart/2005/8/layout/list1"/>
    <dgm:cxn modelId="{00FECD6E-4ED0-4918-9898-1330C4191F70}" srcId="{AB583AF0-6FA6-4117-9431-5F237DF5015A}" destId="{D5A0E0A9-0FD9-479B-B687-EC3DD4B06991}" srcOrd="1" destOrd="0" parTransId="{07C0154D-3D5C-4265-8E63-6F10623F4F64}" sibTransId="{3086A8FC-6E84-4A4E-B14E-3070A55F2702}"/>
    <dgm:cxn modelId="{B50F9271-9684-4CB6-A0BA-A49970B98F50}" type="presOf" srcId="{20C8F423-F78D-4193-B3DC-1C0938D80039}" destId="{E8642E4D-0E36-4204-A954-E922929D85ED}" srcOrd="0" destOrd="0" presId="urn:microsoft.com/office/officeart/2005/8/layout/list1"/>
    <dgm:cxn modelId="{A3FC7982-36AB-4F2E-8BAC-8F037E0454E0}" type="presOf" srcId="{8ECCEC5D-249A-4B03-A402-DB7AC13C319C}" destId="{4BB6C93E-47A8-4C3E-B821-FDFD2ABA85E3}" srcOrd="0" destOrd="0" presId="urn:microsoft.com/office/officeart/2005/8/layout/list1"/>
    <dgm:cxn modelId="{FC645388-C980-4C69-8B3A-8992FB4F4754}" type="presOf" srcId="{D1B0412F-D015-433F-8F0C-6201A060E4C1}" destId="{4E273F53-ACE8-4D2E-BBD8-B64D3584E4E2}" srcOrd="0" destOrd="0" presId="urn:microsoft.com/office/officeart/2005/8/layout/list1"/>
    <dgm:cxn modelId="{97AB528A-590B-4EC0-B958-53DA7F89B8E7}" type="presOf" srcId="{6C426137-1960-435A-9B02-26A1242BB769}" destId="{D819390C-41CC-48AB-A317-D281A6B0239F}" srcOrd="1" destOrd="0" presId="urn:microsoft.com/office/officeart/2005/8/layout/list1"/>
    <dgm:cxn modelId="{60E061AF-59F6-4F13-8D1D-9698784B504F}" srcId="{AB583AF0-6FA6-4117-9431-5F237DF5015A}" destId="{6C426137-1960-435A-9B02-26A1242BB769}" srcOrd="3" destOrd="0" parTransId="{85A47122-99F0-48E5-8B8E-89B41530CEFF}" sibTransId="{D81E4DB6-BB59-4FBA-8AD9-48F46B125493}"/>
    <dgm:cxn modelId="{4412F5B6-7451-4FA1-8306-FC8647E75E11}" type="presOf" srcId="{F4ED0A80-7285-4B8A-BB62-2B927F62DD95}" destId="{68D30278-AE3B-494C-A322-DF9EB9FA9911}" srcOrd="0" destOrd="0" presId="urn:microsoft.com/office/officeart/2005/8/layout/list1"/>
    <dgm:cxn modelId="{A6A27BC4-5EFB-488F-8C00-4A8D20548C8B}" srcId="{D5A0E0A9-0FD9-479B-B687-EC3DD4B06991}" destId="{7D080628-CC50-4F26-BA3D-5CDD14B1F0E3}" srcOrd="0" destOrd="0" parTransId="{0C541CE1-E9BC-4222-985D-8070B918D714}" sibTransId="{07380201-A9FC-4B29-829D-5159ADD38DDF}"/>
    <dgm:cxn modelId="{64AE02C9-0D85-4887-8E3C-BE6A547911E1}" type="presOf" srcId="{D5A0E0A9-0FD9-479B-B687-EC3DD4B06991}" destId="{60C92980-5D26-434A-B94D-93B78314C90A}" srcOrd="1" destOrd="0" presId="urn:microsoft.com/office/officeart/2005/8/layout/list1"/>
    <dgm:cxn modelId="{259914CE-6D27-4B62-9A03-2285AFDB3F43}" srcId="{AB583AF0-6FA6-4117-9431-5F237DF5015A}" destId="{8ECCEC5D-249A-4B03-A402-DB7AC13C319C}" srcOrd="0" destOrd="0" parTransId="{AA124ED0-ECA5-4A91-9D25-ADB3D5D1CA14}" sibTransId="{CD35D648-6ABA-45B1-A73E-F56443D6944C}"/>
    <dgm:cxn modelId="{27FD0ACF-BA51-4484-B123-676D26FCBA45}" type="presOf" srcId="{D5A0E0A9-0FD9-479B-B687-EC3DD4B06991}" destId="{581A527B-141D-4F01-827D-92D7DE01A8E7}" srcOrd="0" destOrd="0" presId="urn:microsoft.com/office/officeart/2005/8/layout/list1"/>
    <dgm:cxn modelId="{E75AF8D3-F9B9-4524-BDBC-3915521EA577}" srcId="{D5A0E0A9-0FD9-479B-B687-EC3DD4B06991}" destId="{4E233F89-3413-464D-AC91-3E6C25457306}" srcOrd="1" destOrd="0" parTransId="{67ACEDEC-F9FE-43E0-8352-D80E0664ADAE}" sibTransId="{65A695C6-9916-4B10-ABA9-069803F22CB2}"/>
    <dgm:cxn modelId="{F4EB14E1-6489-44E8-BB7C-6A2821967316}" srcId="{D1B0412F-D015-433F-8F0C-6201A060E4C1}" destId="{20C8F423-F78D-4193-B3DC-1C0938D80039}" srcOrd="0" destOrd="0" parTransId="{CB8C3A89-FE03-4E4E-9954-29E467FFE02F}" sibTransId="{2B708E22-7416-4D9F-96C7-9329469632F0}"/>
    <dgm:cxn modelId="{95EC88E3-A520-4C8B-84B1-8593E963A036}" srcId="{AB583AF0-6FA6-4117-9431-5F237DF5015A}" destId="{D1B0412F-D015-433F-8F0C-6201A060E4C1}" srcOrd="2" destOrd="0" parTransId="{A44B3672-1228-45DD-814E-524CF3A87963}" sibTransId="{164577CB-65C7-4174-8A9E-19CD441814AD}"/>
    <dgm:cxn modelId="{199B32E4-D6B6-49DC-ACD8-26FCE8B824FF}" type="presOf" srcId="{7D080628-CC50-4F26-BA3D-5CDD14B1F0E3}" destId="{4CC1D9E2-45DE-46E2-B97F-B731E63AAE49}" srcOrd="0" destOrd="0" presId="urn:microsoft.com/office/officeart/2005/8/layout/list1"/>
    <dgm:cxn modelId="{626451EC-2BC3-47F9-A831-1E29CCD6FC0D}" type="presOf" srcId="{5D963A9A-D134-4D1A-A5CA-13D7CA551987}" destId="{E5609BC3-6D19-4FEB-A360-E298AA6AE5B2}" srcOrd="0" destOrd="0" presId="urn:microsoft.com/office/officeart/2005/8/layout/list1"/>
    <dgm:cxn modelId="{50A495F0-D80E-4685-9A54-583828A32B6F}" type="presOf" srcId="{6C426137-1960-435A-9B02-26A1242BB769}" destId="{465E4C77-D0EA-49FB-8D37-15D737C6AF3A}" srcOrd="0" destOrd="0" presId="urn:microsoft.com/office/officeart/2005/8/layout/list1"/>
    <dgm:cxn modelId="{CC9C62F5-6694-4BB5-AEF8-C720FC160A74}" type="presOf" srcId="{AB583AF0-6FA6-4117-9431-5F237DF5015A}" destId="{742FA6DE-A083-4336-BDEB-DFEF3A5AF271}" srcOrd="0" destOrd="0" presId="urn:microsoft.com/office/officeart/2005/8/layout/list1"/>
    <dgm:cxn modelId="{61D5FCF6-52AB-49DF-BFF9-01D2B4E54DF9}" type="presOf" srcId="{4E233F89-3413-464D-AC91-3E6C25457306}" destId="{4CC1D9E2-45DE-46E2-B97F-B731E63AAE49}" srcOrd="0" destOrd="1" presId="urn:microsoft.com/office/officeart/2005/8/layout/list1"/>
    <dgm:cxn modelId="{472F1273-7474-4E8F-B3B1-276CB6F0D8BA}" type="presParOf" srcId="{742FA6DE-A083-4336-BDEB-DFEF3A5AF271}" destId="{83D9F43D-D881-4170-8EB4-5AD20C99A430}" srcOrd="0" destOrd="0" presId="urn:microsoft.com/office/officeart/2005/8/layout/list1"/>
    <dgm:cxn modelId="{AD473732-CB48-4160-AF00-FDD808F584EE}" type="presParOf" srcId="{83D9F43D-D881-4170-8EB4-5AD20C99A430}" destId="{4BB6C93E-47A8-4C3E-B821-FDFD2ABA85E3}" srcOrd="0" destOrd="0" presId="urn:microsoft.com/office/officeart/2005/8/layout/list1"/>
    <dgm:cxn modelId="{640AA19D-401E-40C6-9087-6CEA12781DAC}" type="presParOf" srcId="{83D9F43D-D881-4170-8EB4-5AD20C99A430}" destId="{106F67A0-C3E7-4D64-A8C5-E5F602C805CF}" srcOrd="1" destOrd="0" presId="urn:microsoft.com/office/officeart/2005/8/layout/list1"/>
    <dgm:cxn modelId="{26592850-BFBB-4BE9-A4B9-F8C1C69FFF0A}" type="presParOf" srcId="{742FA6DE-A083-4336-BDEB-DFEF3A5AF271}" destId="{2EF4B96B-1F64-45F2-81E1-B387E8DA7800}" srcOrd="1" destOrd="0" presId="urn:microsoft.com/office/officeart/2005/8/layout/list1"/>
    <dgm:cxn modelId="{62AA05C3-2DB3-4446-949F-08DE9F49ECB9}" type="presParOf" srcId="{742FA6DE-A083-4336-BDEB-DFEF3A5AF271}" destId="{3761A8B6-61EB-4CC1-86EB-D15FB1613C02}" srcOrd="2" destOrd="0" presId="urn:microsoft.com/office/officeart/2005/8/layout/list1"/>
    <dgm:cxn modelId="{7D8798D3-B2C4-4559-8A37-13ACA3DD79E5}" type="presParOf" srcId="{742FA6DE-A083-4336-BDEB-DFEF3A5AF271}" destId="{DE50596E-11FA-4F05-A236-CA8799650377}" srcOrd="3" destOrd="0" presId="urn:microsoft.com/office/officeart/2005/8/layout/list1"/>
    <dgm:cxn modelId="{3DD6EE2F-A567-40F7-9AA2-9DAF2795C889}" type="presParOf" srcId="{742FA6DE-A083-4336-BDEB-DFEF3A5AF271}" destId="{AA01806F-3A45-439D-B9AC-98B7B10A1718}" srcOrd="4" destOrd="0" presId="urn:microsoft.com/office/officeart/2005/8/layout/list1"/>
    <dgm:cxn modelId="{380719B2-B431-49CF-99CA-510DCF249792}" type="presParOf" srcId="{AA01806F-3A45-439D-B9AC-98B7B10A1718}" destId="{581A527B-141D-4F01-827D-92D7DE01A8E7}" srcOrd="0" destOrd="0" presId="urn:microsoft.com/office/officeart/2005/8/layout/list1"/>
    <dgm:cxn modelId="{51A9ED7E-1F06-4E18-ABF8-F3D51ADF1725}" type="presParOf" srcId="{AA01806F-3A45-439D-B9AC-98B7B10A1718}" destId="{60C92980-5D26-434A-B94D-93B78314C90A}" srcOrd="1" destOrd="0" presId="urn:microsoft.com/office/officeart/2005/8/layout/list1"/>
    <dgm:cxn modelId="{A3FC507B-263B-4D56-AB7C-86691986C67B}" type="presParOf" srcId="{742FA6DE-A083-4336-BDEB-DFEF3A5AF271}" destId="{6A2D7D3C-E523-4980-B202-68F59CAD670D}" srcOrd="5" destOrd="0" presId="urn:microsoft.com/office/officeart/2005/8/layout/list1"/>
    <dgm:cxn modelId="{536F6093-C85A-4F50-AAB8-9F1218F0CCF6}" type="presParOf" srcId="{742FA6DE-A083-4336-BDEB-DFEF3A5AF271}" destId="{4CC1D9E2-45DE-46E2-B97F-B731E63AAE49}" srcOrd="6" destOrd="0" presId="urn:microsoft.com/office/officeart/2005/8/layout/list1"/>
    <dgm:cxn modelId="{C959D8BA-AAA2-4E42-9F5D-F342DF5C8C9E}" type="presParOf" srcId="{742FA6DE-A083-4336-BDEB-DFEF3A5AF271}" destId="{C0D38F4A-250A-4E3B-9D46-18C56D366405}" srcOrd="7" destOrd="0" presId="urn:microsoft.com/office/officeart/2005/8/layout/list1"/>
    <dgm:cxn modelId="{87901D8C-B0A4-4E8D-9434-2E1F16F5E600}" type="presParOf" srcId="{742FA6DE-A083-4336-BDEB-DFEF3A5AF271}" destId="{7E5C1F5A-9D3D-4A85-8130-40D57EE24A16}" srcOrd="8" destOrd="0" presId="urn:microsoft.com/office/officeart/2005/8/layout/list1"/>
    <dgm:cxn modelId="{F4DF500E-F358-419F-A58E-D5E3CFB5DF5D}" type="presParOf" srcId="{7E5C1F5A-9D3D-4A85-8130-40D57EE24A16}" destId="{4E273F53-ACE8-4D2E-BBD8-B64D3584E4E2}" srcOrd="0" destOrd="0" presId="urn:microsoft.com/office/officeart/2005/8/layout/list1"/>
    <dgm:cxn modelId="{746150BC-07BE-48C5-A95B-F7B425B41AD1}" type="presParOf" srcId="{7E5C1F5A-9D3D-4A85-8130-40D57EE24A16}" destId="{A5F30D0D-4508-4F40-8F99-BB38FDBBB989}" srcOrd="1" destOrd="0" presId="urn:microsoft.com/office/officeart/2005/8/layout/list1"/>
    <dgm:cxn modelId="{02E24E86-9B7B-45C0-823E-40786B486EFE}" type="presParOf" srcId="{742FA6DE-A083-4336-BDEB-DFEF3A5AF271}" destId="{13FA4657-87CC-45F9-A5B8-77BF04215C89}" srcOrd="9" destOrd="0" presId="urn:microsoft.com/office/officeart/2005/8/layout/list1"/>
    <dgm:cxn modelId="{3C0797D9-11B1-4D67-8672-DF161D1F9F10}" type="presParOf" srcId="{742FA6DE-A083-4336-BDEB-DFEF3A5AF271}" destId="{E8642E4D-0E36-4204-A954-E922929D85ED}" srcOrd="10" destOrd="0" presId="urn:microsoft.com/office/officeart/2005/8/layout/list1"/>
    <dgm:cxn modelId="{7048BDBF-4696-4E16-845C-C3737A10A063}" type="presParOf" srcId="{742FA6DE-A083-4336-BDEB-DFEF3A5AF271}" destId="{4812F33C-1891-4471-B93C-9BC0AA5F8191}" srcOrd="11" destOrd="0" presId="urn:microsoft.com/office/officeart/2005/8/layout/list1"/>
    <dgm:cxn modelId="{298AC187-7FC7-4CCC-881B-5525FF798F66}" type="presParOf" srcId="{742FA6DE-A083-4336-BDEB-DFEF3A5AF271}" destId="{2C6E0D57-1E87-44BB-AC93-FF1CED451CE4}" srcOrd="12" destOrd="0" presId="urn:microsoft.com/office/officeart/2005/8/layout/list1"/>
    <dgm:cxn modelId="{D38B1472-8C05-47EB-B56C-80A7ED8CED00}" type="presParOf" srcId="{2C6E0D57-1E87-44BB-AC93-FF1CED451CE4}" destId="{465E4C77-D0EA-49FB-8D37-15D737C6AF3A}" srcOrd="0" destOrd="0" presId="urn:microsoft.com/office/officeart/2005/8/layout/list1"/>
    <dgm:cxn modelId="{7EAF2201-A232-4917-8FC6-BBB97E1728D7}" type="presParOf" srcId="{2C6E0D57-1E87-44BB-AC93-FF1CED451CE4}" destId="{D819390C-41CC-48AB-A317-D281A6B0239F}" srcOrd="1" destOrd="0" presId="urn:microsoft.com/office/officeart/2005/8/layout/list1"/>
    <dgm:cxn modelId="{67585DBE-C646-4A84-9211-9E45B0024885}" type="presParOf" srcId="{742FA6DE-A083-4336-BDEB-DFEF3A5AF271}" destId="{30DD4D3C-0B92-4895-BBDE-F2677A6134A9}" srcOrd="13" destOrd="0" presId="urn:microsoft.com/office/officeart/2005/8/layout/list1"/>
    <dgm:cxn modelId="{51531EDB-9303-4E88-A5B6-69B16DCFACBB}" type="presParOf" srcId="{742FA6DE-A083-4336-BDEB-DFEF3A5AF271}" destId="{E5609BC3-6D19-4FEB-A360-E298AA6AE5B2}" srcOrd="14" destOrd="0" presId="urn:microsoft.com/office/officeart/2005/8/layout/list1"/>
    <dgm:cxn modelId="{54F80169-EA11-4CB4-BFF6-41272C6A0C94}" type="presParOf" srcId="{742FA6DE-A083-4336-BDEB-DFEF3A5AF271}" destId="{D4D6E49F-3F1F-4FE2-B3D7-E2FC64D12869}" srcOrd="15" destOrd="0" presId="urn:microsoft.com/office/officeart/2005/8/layout/list1"/>
    <dgm:cxn modelId="{484CD093-7CE8-4758-B559-A4C7B88A316F}" type="presParOf" srcId="{742FA6DE-A083-4336-BDEB-DFEF3A5AF271}" destId="{3467B50C-4C6B-40F5-99C9-9B4F74983B54}" srcOrd="16" destOrd="0" presId="urn:microsoft.com/office/officeart/2005/8/layout/list1"/>
    <dgm:cxn modelId="{0052E492-BF1D-4347-BE8F-932AA5294CF0}" type="presParOf" srcId="{3467B50C-4C6B-40F5-99C9-9B4F74983B54}" destId="{68D30278-AE3B-494C-A322-DF9EB9FA9911}" srcOrd="0" destOrd="0" presId="urn:microsoft.com/office/officeart/2005/8/layout/list1"/>
    <dgm:cxn modelId="{6FF60D35-1909-40B9-B9F1-728667790434}" type="presParOf" srcId="{3467B50C-4C6B-40F5-99C9-9B4F74983B54}" destId="{D5ADA817-5466-459D-8854-EF9B3CE64438}" srcOrd="1" destOrd="0" presId="urn:microsoft.com/office/officeart/2005/8/layout/list1"/>
    <dgm:cxn modelId="{33977A04-B013-4324-B486-026A595363DC}" type="presParOf" srcId="{742FA6DE-A083-4336-BDEB-DFEF3A5AF271}" destId="{46537BD2-15A5-454E-86B1-7A9B186661F3}" srcOrd="17" destOrd="0" presId="urn:microsoft.com/office/officeart/2005/8/layout/list1"/>
    <dgm:cxn modelId="{4294ED9F-24E0-4728-A3DA-8DA47999E201}" type="presParOf" srcId="{742FA6DE-A083-4336-BDEB-DFEF3A5AF271}" destId="{BC7FCC5F-714A-46F4-B41D-3CCEDEEA9B94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61A8B6-61EB-4CC1-86EB-D15FB1613C02}">
      <dsp:nvSpPr>
        <dsp:cNvPr id="0" name=""/>
        <dsp:cNvSpPr/>
      </dsp:nvSpPr>
      <dsp:spPr>
        <a:xfrm>
          <a:off x="0" y="312150"/>
          <a:ext cx="49716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F67A0-C3E7-4D64-A8C5-E5F602C805CF}">
      <dsp:nvSpPr>
        <dsp:cNvPr id="0" name=""/>
        <dsp:cNvSpPr/>
      </dsp:nvSpPr>
      <dsp:spPr>
        <a:xfrm>
          <a:off x="248580" y="75990"/>
          <a:ext cx="3480122" cy="47232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2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/>
            <a:t>Søknad SFO 1.mars</a:t>
          </a:r>
          <a:endParaRPr lang="en-US" sz="1600" kern="1200"/>
        </a:p>
      </dsp:txBody>
      <dsp:txXfrm>
        <a:off x="271637" y="99047"/>
        <a:ext cx="3434008" cy="426206"/>
      </dsp:txXfrm>
    </dsp:sp>
    <dsp:sp modelId="{4CC1D9E2-45DE-46E2-B97F-B731E63AAE49}">
      <dsp:nvSpPr>
        <dsp:cNvPr id="0" name=""/>
        <dsp:cNvSpPr/>
      </dsp:nvSpPr>
      <dsp:spPr>
        <a:xfrm>
          <a:off x="0" y="1037910"/>
          <a:ext cx="4971603" cy="115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852" tIns="333248" rIns="3858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600" kern="1200"/>
            <a:t>Overføringsmøte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600" kern="1200"/>
            <a:t>Matteklubb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600" kern="1200"/>
            <a:t>Besøksdag </a:t>
          </a:r>
          <a:r>
            <a:rPr lang="nn-NO" sz="1600" kern="1200">
              <a:latin typeface="Trebuchet MS" panose="020B0603020202020204"/>
            </a:rPr>
            <a:t>7</a:t>
          </a:r>
          <a:r>
            <a:rPr lang="nn-NO" sz="1600" kern="1200"/>
            <a:t>.juni</a:t>
          </a:r>
          <a:endParaRPr lang="en-US" sz="1600" kern="1200"/>
        </a:p>
      </dsp:txBody>
      <dsp:txXfrm>
        <a:off x="0" y="1037910"/>
        <a:ext cx="4971603" cy="1159200"/>
      </dsp:txXfrm>
    </dsp:sp>
    <dsp:sp modelId="{60C92980-5D26-434A-B94D-93B78314C90A}">
      <dsp:nvSpPr>
        <dsp:cNvPr id="0" name=""/>
        <dsp:cNvSpPr/>
      </dsp:nvSpPr>
      <dsp:spPr>
        <a:xfrm>
          <a:off x="248580" y="801750"/>
          <a:ext cx="3480122" cy="47232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3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/>
            <a:t>Samarbeid barnehagane</a:t>
          </a:r>
          <a:endParaRPr lang="en-US" sz="1600" kern="1200"/>
        </a:p>
      </dsp:txBody>
      <dsp:txXfrm>
        <a:off x="271637" y="824807"/>
        <a:ext cx="3434008" cy="426206"/>
      </dsp:txXfrm>
    </dsp:sp>
    <dsp:sp modelId="{E8642E4D-0E36-4204-A954-E922929D85ED}">
      <dsp:nvSpPr>
        <dsp:cNvPr id="0" name=""/>
        <dsp:cNvSpPr/>
      </dsp:nvSpPr>
      <dsp:spPr>
        <a:xfrm>
          <a:off x="0" y="2519670"/>
          <a:ext cx="497160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852" tIns="333248" rIns="3858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600" kern="1200"/>
            <a:t>Møte lærarar/presentasjon av gruppene.</a:t>
          </a:r>
          <a:endParaRPr lang="en-US" sz="1600" kern="1200"/>
        </a:p>
      </dsp:txBody>
      <dsp:txXfrm>
        <a:off x="0" y="2519670"/>
        <a:ext cx="4971603" cy="667800"/>
      </dsp:txXfrm>
    </dsp:sp>
    <dsp:sp modelId="{A5F30D0D-4508-4F40-8F99-BB38FDBBB989}">
      <dsp:nvSpPr>
        <dsp:cNvPr id="0" name=""/>
        <dsp:cNvSpPr/>
      </dsp:nvSpPr>
      <dsp:spPr>
        <a:xfrm>
          <a:off x="248580" y="2283510"/>
          <a:ext cx="3480122" cy="47232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4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/>
            <a:t>Nytt foreldremøte </a:t>
          </a:r>
          <a:r>
            <a:rPr lang="nn-NO" sz="1600" kern="1200">
              <a:latin typeface="Trebuchet MS" panose="020B0603020202020204"/>
            </a:rPr>
            <a:t>6</a:t>
          </a:r>
          <a:r>
            <a:rPr lang="nn-NO" sz="1600" kern="1200"/>
            <a:t>. juni</a:t>
          </a:r>
          <a:endParaRPr lang="en-US" sz="1600" kern="1200"/>
        </a:p>
      </dsp:txBody>
      <dsp:txXfrm>
        <a:off x="271637" y="2306567"/>
        <a:ext cx="3434008" cy="426206"/>
      </dsp:txXfrm>
    </dsp:sp>
    <dsp:sp modelId="{E5609BC3-6D19-4FEB-A360-E298AA6AE5B2}">
      <dsp:nvSpPr>
        <dsp:cNvPr id="0" name=""/>
        <dsp:cNvSpPr/>
      </dsp:nvSpPr>
      <dsp:spPr>
        <a:xfrm>
          <a:off x="0" y="3510030"/>
          <a:ext cx="4971603" cy="667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5852" tIns="333248" rIns="38585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nn-NO" sz="1600" kern="1200" err="1"/>
            <a:t>Valgfri</a:t>
          </a:r>
          <a:r>
            <a:rPr lang="nn-NO" sz="1600" kern="1200"/>
            <a:t> oppstart 1. eller 1</a:t>
          </a:r>
          <a:r>
            <a:rPr lang="nb-NO" sz="1600" kern="1200"/>
            <a:t>5</a:t>
          </a:r>
          <a:r>
            <a:rPr lang="nn-NO" sz="1600" kern="1200"/>
            <a:t>. aug</a:t>
          </a:r>
          <a:endParaRPr lang="en-US" sz="1600" kern="1200"/>
        </a:p>
      </dsp:txBody>
      <dsp:txXfrm>
        <a:off x="0" y="3510030"/>
        <a:ext cx="4971603" cy="667800"/>
      </dsp:txXfrm>
    </dsp:sp>
    <dsp:sp modelId="{D819390C-41CC-48AB-A317-D281A6B0239F}">
      <dsp:nvSpPr>
        <dsp:cNvPr id="0" name=""/>
        <dsp:cNvSpPr/>
      </dsp:nvSpPr>
      <dsp:spPr>
        <a:xfrm>
          <a:off x="248580" y="3273870"/>
          <a:ext cx="3480122" cy="47232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5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 err="1"/>
            <a:t>Sfo</a:t>
          </a:r>
          <a:r>
            <a:rPr lang="nn-NO" sz="1600" kern="1200"/>
            <a:t> opnar </a:t>
          </a:r>
          <a:r>
            <a:rPr lang="nb-NO" sz="1600" kern="1200"/>
            <a:t>1</a:t>
          </a:r>
          <a:r>
            <a:rPr lang="nn-NO" sz="1600" kern="1200"/>
            <a:t>.aug, </a:t>
          </a:r>
          <a:endParaRPr lang="en-US" sz="1600" kern="1200"/>
        </a:p>
      </dsp:txBody>
      <dsp:txXfrm>
        <a:off x="271637" y="3296927"/>
        <a:ext cx="3434008" cy="426206"/>
      </dsp:txXfrm>
    </dsp:sp>
    <dsp:sp modelId="{BC7FCC5F-714A-46F4-B41D-3CCEDEEA9B94}">
      <dsp:nvSpPr>
        <dsp:cNvPr id="0" name=""/>
        <dsp:cNvSpPr/>
      </dsp:nvSpPr>
      <dsp:spPr>
        <a:xfrm>
          <a:off x="0" y="4500390"/>
          <a:ext cx="4971603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5ADA817-5466-459D-8854-EF9B3CE64438}">
      <dsp:nvSpPr>
        <dsp:cNvPr id="0" name=""/>
        <dsp:cNvSpPr/>
      </dsp:nvSpPr>
      <dsp:spPr>
        <a:xfrm>
          <a:off x="248580" y="4264230"/>
          <a:ext cx="3480122" cy="472320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6000"/>
                <a:lumMod val="100000"/>
              </a:schemeClr>
            </a:gs>
            <a:gs pos="78000">
              <a:schemeClr val="accent6">
                <a:hueOff val="0"/>
                <a:satOff val="0"/>
                <a:lumOff val="0"/>
                <a:alphaOff val="0"/>
                <a:shade val="94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1540" tIns="0" rIns="13154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n-NO" sz="1600" kern="1200"/>
            <a:t>Skulen startar </a:t>
          </a:r>
          <a:r>
            <a:rPr lang="nn-NO" sz="1600" kern="1200">
              <a:latin typeface="Trebuchet MS" panose="020B0603020202020204"/>
            </a:rPr>
            <a:t>15</a:t>
          </a:r>
          <a:r>
            <a:rPr lang="nn-NO" sz="1600" kern="1200"/>
            <a:t>.august</a:t>
          </a:r>
          <a:endParaRPr lang="en-US" sz="1600" kern="1200"/>
        </a:p>
      </dsp:txBody>
      <dsp:txXfrm>
        <a:off x="271637" y="4287287"/>
        <a:ext cx="3434008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D8A5E2-9988-2F49-9994-1AB3AC1BAAE1}" type="datetimeFigureOut">
              <a:rPr lang="nb-NO" smtClean="0"/>
              <a:t>20.02.2024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CF062C-1A44-CA41-ABDB-A1FF5A6E38DE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65738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782" tIns="45391" rIns="90782" bIns="45391" anchor="ctr"/>
          <a:lstStyle/>
          <a:p>
            <a:endParaRPr lang="nn-NO" altLang="nb-NO"/>
          </a:p>
        </p:txBody>
      </p:sp>
      <p:sp>
        <p:nvSpPr>
          <p:cNvPr id="10243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782" tIns="45391" rIns="90782" bIns="45391" anchor="ctr"/>
          <a:lstStyle/>
          <a:p>
            <a:endParaRPr lang="nn-NO" altLang="nb-NO"/>
          </a:p>
        </p:txBody>
      </p:sp>
      <p:sp>
        <p:nvSpPr>
          <p:cNvPr id="10244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782" tIns="45391" rIns="90782" bIns="45391" anchor="ctr"/>
          <a:lstStyle/>
          <a:p>
            <a:endParaRPr lang="nn-NO" altLang="nb-NO"/>
          </a:p>
        </p:txBody>
      </p:sp>
      <p:sp>
        <p:nvSpPr>
          <p:cNvPr id="10245" name="AutoShape 4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782" tIns="45391" rIns="90782" bIns="45391" anchor="ctr"/>
          <a:lstStyle/>
          <a:p>
            <a:endParaRPr lang="nn-NO" altLang="nb-NO"/>
          </a:p>
        </p:txBody>
      </p:sp>
      <p:sp>
        <p:nvSpPr>
          <p:cNvPr id="10246" name="AutoShape 5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782" tIns="45391" rIns="90782" bIns="45391" anchor="ctr"/>
          <a:lstStyle/>
          <a:p>
            <a:endParaRPr lang="nn-NO" altLang="nb-NO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13063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6463" rIns="89352" bIns="46463" numCol="1" anchor="t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18688" algn="l"/>
                <a:tab pos="1437376" algn="l"/>
                <a:tab pos="2156064" algn="l"/>
                <a:tab pos="2874752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3814763" y="0"/>
            <a:ext cx="2913062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6463" rIns="89352" bIns="46463" numCol="1" anchor="t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18688" algn="l"/>
                <a:tab pos="1437376" algn="l"/>
                <a:tab pos="2156064" algn="l"/>
                <a:tab pos="2874752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r>
              <a:rPr lang="nn-NO" altLang="nb-NO"/>
              <a:t>25.01.11</a:t>
            </a:r>
          </a:p>
        </p:txBody>
      </p:sp>
      <p:sp>
        <p:nvSpPr>
          <p:cNvPr id="10249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03288" y="739775"/>
            <a:ext cx="4922837" cy="36925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1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3213" cy="4433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6463" rIns="89352" bIns="46463" numCol="1" anchor="t" anchorCtr="0" compatLnSpc="1">
            <a:prstTxWarp prst="textNoShape">
              <a:avLst/>
            </a:prstTxWarp>
          </a:bodyPr>
          <a:lstStyle/>
          <a:p>
            <a:pPr lvl="0"/>
            <a:endParaRPr lang="nb-NO" altLang="nb-NO" noProof="0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ftr"/>
          </p:nvPr>
        </p:nvSpPr>
        <p:spPr bwMode="auto">
          <a:xfrm>
            <a:off x="0" y="9371013"/>
            <a:ext cx="2913063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6463" rIns="89352" bIns="46463" numCol="1" anchor="b" anchorCtr="0" compatLnSpc="1">
            <a:prstTxWarp prst="textNoShape">
              <a:avLst/>
            </a:prstTxWarp>
          </a:bodyPr>
          <a:lstStyle>
            <a:lvl1pPr>
              <a:buClrTx/>
              <a:buSzPct val="45000"/>
              <a:buFontTx/>
              <a:buNone/>
              <a:tabLst>
                <a:tab pos="718688" algn="l"/>
                <a:tab pos="1437376" algn="l"/>
                <a:tab pos="2156064" algn="l"/>
                <a:tab pos="2874752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nn-NO" altLang="nb-NO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1013"/>
            <a:ext cx="2913062" cy="485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89352" tIns="46463" rIns="89352" bIns="46463" numCol="1" anchor="b" anchorCtr="0" compatLnSpc="1">
            <a:prstTxWarp prst="textNoShape">
              <a:avLst/>
            </a:prstTxWarp>
          </a:bodyPr>
          <a:lstStyle>
            <a:lvl1pPr algn="r">
              <a:buClrTx/>
              <a:buSzPct val="45000"/>
              <a:buFontTx/>
              <a:buNone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C62E4CE0-2B60-C940-AA41-547373DA1BFE}" type="slidenum">
              <a:rPr lang="nn-NO" altLang="nb-NO"/>
              <a:pPr/>
              <a:t>‹#›</a:t>
            </a:fld>
            <a:endParaRPr lang="nn-NO" alt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n-NO" altLang="nb-NO"/>
              <a:t>25.01.11</a:t>
            </a:r>
          </a:p>
        </p:txBody>
      </p:sp>
      <p:sp>
        <p:nvSpPr>
          <p:cNvPr id="11267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ECF5CE-4AD3-EA4D-AD96-B08AF0A01B4A}" type="slidenum">
              <a:rPr lang="nn-NO" altLang="nb-NO">
                <a:cs typeface="Arial Unicode MS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nn-NO" altLang="nb-NO">
              <a:cs typeface="Arial Unicode MS" charset="0"/>
            </a:endParaRPr>
          </a:p>
        </p:txBody>
      </p:sp>
      <p:sp>
        <p:nvSpPr>
          <p:cNvPr id="1126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1126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4800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b-NO" alt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n-NO" altLang="nb-NO"/>
              <a:t>25.01.11</a:t>
            </a:r>
          </a:p>
        </p:txBody>
      </p:sp>
      <p:sp>
        <p:nvSpPr>
          <p:cNvPr id="12291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B6FD91-6542-9546-9D6A-36C2D00E9F2D}" type="slidenum">
              <a:rPr lang="nn-NO" altLang="nb-NO">
                <a:cs typeface="Arial Unicode MS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nn-NO" altLang="nb-NO">
              <a:cs typeface="Arial Unicode MS" charset="0"/>
            </a:endParaRPr>
          </a:p>
        </p:txBody>
      </p:sp>
      <p:sp>
        <p:nvSpPr>
          <p:cNvPr id="1229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1229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4800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b-NO" alt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n-NO" altLang="nb-NO"/>
              <a:t>25.01.11</a:t>
            </a:r>
          </a:p>
        </p:txBody>
      </p:sp>
      <p:sp>
        <p:nvSpPr>
          <p:cNvPr id="13315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FCA6F0-04A2-CA4F-814F-E40AE37D389B}" type="slidenum">
              <a:rPr lang="nn-NO" altLang="nb-NO">
                <a:cs typeface="Arial Unicode MS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nn-NO" altLang="nb-NO">
              <a:cs typeface="Arial Unicode MS" charset="0"/>
            </a:endParaRPr>
          </a:p>
        </p:txBody>
      </p:sp>
      <p:sp>
        <p:nvSpPr>
          <p:cNvPr id="1331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1331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4800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b-NO" alt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n-NO" altLang="nb-NO"/>
              <a:t>25.01.11</a:t>
            </a:r>
          </a:p>
        </p:txBody>
      </p:sp>
      <p:sp>
        <p:nvSpPr>
          <p:cNvPr id="14339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1392C21-BECD-E24A-954B-7D6F57FECD8D}" type="slidenum">
              <a:rPr lang="nn-NO" altLang="nb-NO">
                <a:cs typeface="Arial Unicode MS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nn-NO" altLang="nb-NO">
              <a:cs typeface="Arial Unicode MS" charset="0"/>
            </a:endParaRPr>
          </a:p>
        </p:txBody>
      </p:sp>
      <p:sp>
        <p:nvSpPr>
          <p:cNvPr id="1434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1434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4800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b-NO" alt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n-NO" altLang="nb-NO"/>
              <a:t>25.01.11</a:t>
            </a:r>
          </a:p>
        </p:txBody>
      </p:sp>
      <p:sp>
        <p:nvSpPr>
          <p:cNvPr id="15363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05F391C-329C-4346-81F0-14FC73497E3B}" type="slidenum">
              <a:rPr lang="nn-NO" altLang="nb-NO">
                <a:cs typeface="Arial Unicode MS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nn-NO" altLang="nb-NO">
              <a:cs typeface="Arial Unicode MS" charset="0"/>
            </a:endParaRPr>
          </a:p>
        </p:txBody>
      </p:sp>
      <p:sp>
        <p:nvSpPr>
          <p:cNvPr id="1536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1536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4800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b-NO" altLang="nb-NO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nn-NO" altLang="nb-NO"/>
              <a:t>25.01.11</a:t>
            </a:r>
          </a:p>
        </p:txBody>
      </p:sp>
      <p:sp>
        <p:nvSpPr>
          <p:cNvPr id="16387" name="Rectangle 11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1pPr>
            <a:lvl2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2pPr>
            <a:lvl3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3pPr>
            <a:lvl4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4pPr>
            <a:lvl5pPr eaLnBrk="0" hangingPunct="0">
              <a:spcBef>
                <a:spcPct val="30000"/>
              </a:spcBef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17550" algn="l"/>
                <a:tab pos="1436688" algn="l"/>
                <a:tab pos="2155825" algn="l"/>
                <a:tab pos="2873375" algn="l"/>
              </a:tabLst>
              <a:defRPr sz="1200">
                <a:solidFill>
                  <a:srgbClr val="000000"/>
                </a:solidFill>
                <a:latin typeface="Times New Roman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22CDC69-AA30-EE4A-BA50-132D3125F40E}" type="slidenum">
              <a:rPr lang="nn-NO" altLang="nb-NO">
                <a:cs typeface="Arial Unicode MS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nn-NO" altLang="nb-NO">
              <a:cs typeface="Arial Unicode MS" charset="0"/>
            </a:endParaRPr>
          </a:p>
        </p:txBody>
      </p:sp>
      <p:sp>
        <p:nvSpPr>
          <p:cNvPr id="1638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01700" y="739775"/>
            <a:ext cx="4933950" cy="3700463"/>
          </a:xfrm>
          <a:ln/>
        </p:spPr>
      </p:sp>
      <p:sp>
        <p:nvSpPr>
          <p:cNvPr id="1638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4800" cy="44354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nb-NO" altLang="nb-NO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302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198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212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77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030572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482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37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942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277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03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524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863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63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DF080-5E8C-48AD-84E5-6C08B304C14E}" type="datetimeFigureOut">
              <a:rPr lang="en-US" dirty="0"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333891-D5E7-4C7B-BF1D-E855E53CB5A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78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51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2/20/24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9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skole.no/froyland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royland.skule@time.kommune.n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skole.no/froyland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nskole.no/minskole/froyland/pilot.nsf/vArt?Opennavigator&amp;u=Skulefritidsordning%20(SFO)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3110" name="Straight Connector 3079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81" name="Straight Connector 3080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82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3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4" name="Isosceles Triangle 3083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5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6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7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8" name="Isosceles Triangle 3087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89" name="Isosceles Triangle 3088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3091" name="Rectangle 3090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3" name="Isosceles Triangle 3092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5" name="Isosceles Triangle 3094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03900" y="3818467"/>
            <a:ext cx="3337719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97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19230" y="0"/>
            <a:ext cx="1324770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3099" name="Straight Connector 3098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600950" y="0"/>
            <a:ext cx="12954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1" name="Straight Connector 3100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568950" y="3681413"/>
            <a:ext cx="357266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Text Box 1"/>
          <p:cNvSpPr txBox="1">
            <a:spLocks noChangeArrowheads="1"/>
          </p:cNvSpPr>
          <p:nvPr/>
        </p:nvSpPr>
        <p:spPr bwMode="auto">
          <a:xfrm>
            <a:off x="1130300" y="1397000"/>
            <a:ext cx="5825202" cy="364013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lIns="91440" tIns="45720" rIns="91440" bIns="45720" rtlCol="0" anchor="b">
            <a:normAutofit lnSpcReduction="10000"/>
          </a:bodyPr>
          <a:lstStyle>
            <a:lvl1pPr eaLnBrk="0" hangingPunct="0"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1pPr>
            <a:lvl2pPr eaLnBrk="0" hangingPunct="0"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2pPr>
            <a:lvl3pPr eaLnBrk="0" hangingPunct="0"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3pPr>
            <a:lvl4pPr eaLnBrk="0" hangingPunct="0"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4pPr>
            <a:lvl5pPr eaLnBrk="0" hangingPunct="0">
              <a:spcBef>
                <a:spcPts val="3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5pPr>
            <a:lvl6pPr marL="25146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6pPr>
            <a:lvl7pPr marL="29718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7pPr>
            <a:lvl8pPr marL="34290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8pPr>
            <a:lvl9pPr marL="3886200" indent="-228600" defTabSz="449263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Verdana" charset="0"/>
                <a:ea typeface="ＭＳ Ｐゴシック" charset="-128"/>
              </a:defRPr>
            </a:lvl9pPr>
          </a:lstStyle>
          <a:p>
            <a:pPr algn="ctr" defTabSz="4572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nn-NO" altLang="nb-NO" sz="300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Velkommen til Frøyland skule</a:t>
            </a:r>
            <a:endParaRPr lang="nn-NO">
              <a:solidFill>
                <a:schemeClr val="accent1"/>
              </a:solidFill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nn-NO" altLang="nb-NO" sz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nn-NO" altLang="nb-NO" sz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nn-NO" altLang="nb-NO" sz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Frøyland sin visjon: Fargerik og kunnskapsrik</a:t>
            </a:r>
            <a:endParaRPr lang="nn-NO">
              <a:solidFill>
                <a:schemeClr val="tx1"/>
              </a:solidFill>
              <a:ea typeface="Verdana" charset="0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nn-NO" altLang="nb-NO" sz="1200">
                <a:latin typeface="+mj-lt"/>
                <a:ea typeface="+mj-ea"/>
                <a:cs typeface="+mj-cs"/>
              </a:rPr>
              <a:t>Mål: Elevane skal ha lyst på livet og evne til å meistre det</a:t>
            </a:r>
            <a:endParaRPr lang="nn-NO" altLang="nb-NO" sz="1200">
              <a:latin typeface="Trebuchet MS"/>
              <a:ea typeface="Verdana" charset="0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nn-NO" altLang="nb-NO" sz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Verdiar: </a:t>
            </a: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nn-NO" altLang="nb-NO" sz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endParaRPr lang="nn-NO" altLang="nb-NO" sz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br>
              <a:rPr lang="nn-NO" altLang="nb-NO" sz="1200">
                <a:latin typeface="+mj-lt"/>
                <a:ea typeface="+mj-ea"/>
                <a:cs typeface="+mj-cs"/>
              </a:rPr>
            </a:br>
            <a:r>
              <a:rPr lang="nn-NO" altLang="nb-NO" sz="2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Innskrivingsmøte 1.trinn</a:t>
            </a:r>
            <a:endParaRPr lang="nn-NO" sz="2000">
              <a:solidFill>
                <a:schemeClr val="tx1"/>
              </a:solidFill>
              <a:ea typeface="Verdana" charset="0"/>
              <a:cs typeface="+mj-cs"/>
            </a:endParaRPr>
          </a:p>
          <a:p>
            <a:pPr algn="ct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r>
              <a:rPr lang="nn-NO" altLang="nb-NO" sz="20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 skuleåret 2024-2025 08.februar </a:t>
            </a:r>
            <a:endParaRPr lang="nn-NO" sz="2000">
              <a:solidFill>
                <a:schemeClr val="tx1"/>
              </a:solidFill>
              <a:ea typeface="Verdana" charset="0"/>
              <a:cs typeface="+mj-cs"/>
            </a:endParaRPr>
          </a:p>
          <a:p>
            <a:pPr algn="r" defTabSz="457200" eaLnBrk="1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</a:pPr>
            <a:br>
              <a:rPr lang="en-US" altLang="nb-NO" sz="3000">
                <a:latin typeface="+mj-lt"/>
                <a:ea typeface="+mj-ea"/>
                <a:cs typeface="+mj-cs"/>
              </a:rPr>
            </a:br>
            <a:endParaRPr lang="en-US" altLang="nb-NO" sz="300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A35FC-A1AA-22CC-DAB8-1E525A103A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Priser SFO 202</a:t>
            </a:r>
            <a:r>
              <a:rPr lang="nn"/>
              <a:t>4</a:t>
            </a:r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4C5A6EA4-CFF6-6DF0-05EA-4F36B8434AB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7371715"/>
              </p:ext>
            </p:extLst>
          </p:nvPr>
        </p:nvGraphicFramePr>
        <p:xfrm>
          <a:off x="609600" y="2225112"/>
          <a:ext cx="6348408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102">
                  <a:extLst>
                    <a:ext uri="{9D8B030D-6E8A-4147-A177-3AD203B41FA5}">
                      <a16:colId xmlns:a16="http://schemas.microsoft.com/office/drawing/2014/main" val="502041809"/>
                    </a:ext>
                  </a:extLst>
                </a:gridCol>
                <a:gridCol w="1587102">
                  <a:extLst>
                    <a:ext uri="{9D8B030D-6E8A-4147-A177-3AD203B41FA5}">
                      <a16:colId xmlns:a16="http://schemas.microsoft.com/office/drawing/2014/main" val="1008447439"/>
                    </a:ext>
                  </a:extLst>
                </a:gridCol>
                <a:gridCol w="1587102">
                  <a:extLst>
                    <a:ext uri="{9D8B030D-6E8A-4147-A177-3AD203B41FA5}">
                      <a16:colId xmlns:a16="http://schemas.microsoft.com/office/drawing/2014/main" val="3166436163"/>
                    </a:ext>
                  </a:extLst>
                </a:gridCol>
                <a:gridCol w="1587102">
                  <a:extLst>
                    <a:ext uri="{9D8B030D-6E8A-4147-A177-3AD203B41FA5}">
                      <a16:colId xmlns:a16="http://schemas.microsoft.com/office/drawing/2014/main" val="3015451536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Pris 1.</a:t>
                      </a:r>
                      <a:r>
                        <a:rPr lang="nn"/>
                        <a:t> og 2.</a:t>
                      </a:r>
                      <a:r>
                        <a:rPr lang="en-US"/>
                        <a:t>klasse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err="1"/>
                        <a:t>Matpengar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575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 </a:t>
                      </a:r>
                      <a:r>
                        <a:rPr lang="en-US" err="1"/>
                        <a:t>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"/>
                        <a:t>1330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gratis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Kr </a:t>
                      </a:r>
                      <a:r>
                        <a:rPr lang="nn"/>
                        <a:t>100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2023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3 </a:t>
                      </a:r>
                      <a:r>
                        <a:rPr lang="en-US" err="1"/>
                        <a:t>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"/>
                        <a:t>2000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gratis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Kr 1</a:t>
                      </a:r>
                      <a:r>
                        <a:rPr lang="nn"/>
                        <a:t>4</a:t>
                      </a:r>
                      <a:r>
                        <a:rPr lang="en-US"/>
                        <a:t>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0416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4 </a:t>
                      </a:r>
                      <a:r>
                        <a:rPr lang="en-US" err="1"/>
                        <a:t>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2</a:t>
                      </a:r>
                      <a:r>
                        <a:rPr lang="nn"/>
                        <a:t>660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6</a:t>
                      </a:r>
                      <a:r>
                        <a:rPr lang="nn"/>
                        <a:t>60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Kr 1</a:t>
                      </a:r>
                      <a:r>
                        <a:rPr lang="nn"/>
                        <a:t>9</a:t>
                      </a:r>
                      <a:r>
                        <a:rPr lang="en-US"/>
                        <a:t>0,-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248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5 </a:t>
                      </a:r>
                      <a:r>
                        <a:rPr lang="en-US" err="1"/>
                        <a:t>dagar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3</a:t>
                      </a:r>
                      <a:r>
                        <a:rPr lang="nn"/>
                        <a:t>340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/>
                        <a:t>1</a:t>
                      </a:r>
                      <a:r>
                        <a:rPr lang="nn"/>
                        <a:t>330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Kr 2</a:t>
                      </a:r>
                      <a:r>
                        <a:rPr lang="nn"/>
                        <a:t>30</a:t>
                      </a:r>
                      <a:r>
                        <a:rPr lang="en-US"/>
                        <a:t>,-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029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err="1"/>
                        <a:t>Kjøp</a:t>
                      </a:r>
                      <a:r>
                        <a:rPr lang="en-US"/>
                        <a:t> av </a:t>
                      </a:r>
                      <a:r>
                        <a:rPr lang="en-US" err="1"/>
                        <a:t>Ekstra</a:t>
                      </a:r>
                      <a:r>
                        <a:rPr lang="en-US"/>
                        <a:t> </a:t>
                      </a:r>
                      <a:r>
                        <a:rPr lang="en-US" err="1"/>
                        <a:t>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nn"/>
                        <a:t>295,-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99458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193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13" name="Rectangle 8200">
            <a:extLst>
              <a:ext uri="{FF2B5EF4-FFF2-40B4-BE49-F238E27FC236}">
                <a16:creationId xmlns:a16="http://schemas.microsoft.com/office/drawing/2014/main" id="{655AE6B0-AC9E-4167-806F-E9DB135FC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94" name="Rectangle 1"/>
          <p:cNvSpPr>
            <a:spLocks noGrp="1" noChangeArrowheads="1"/>
          </p:cNvSpPr>
          <p:nvPr>
            <p:ph type="title"/>
          </p:nvPr>
        </p:nvSpPr>
        <p:spPr>
          <a:xfrm>
            <a:off x="489360" y="1382486"/>
            <a:ext cx="2660686" cy="4093028"/>
          </a:xfrm>
        </p:spPr>
        <p:txBody>
          <a:bodyPr anchor="ctr"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nb-NO" sz="3800"/>
              <a:t>Plan for våren</a:t>
            </a:r>
          </a:p>
        </p:txBody>
      </p:sp>
      <p:grpSp>
        <p:nvGrpSpPr>
          <p:cNvPr id="8215" name="Group 8202">
            <a:extLst>
              <a:ext uri="{FF2B5EF4-FFF2-40B4-BE49-F238E27FC236}">
                <a16:creationId xmlns:a16="http://schemas.microsoft.com/office/drawing/2014/main" id="{3523416A-383B-4FDC-B4C9-D8EDDFE9C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96950" y="-8467"/>
            <a:ext cx="3575050" cy="6866467"/>
            <a:chOff x="7425267" y="-8467"/>
            <a:chExt cx="4766733" cy="6866467"/>
          </a:xfrm>
        </p:grpSpPr>
        <p:cxnSp>
          <p:nvCxnSpPr>
            <p:cNvPr id="8216" name="Straight Connector 8203">
              <a:extLst>
                <a:ext uri="{FF2B5EF4-FFF2-40B4-BE49-F238E27FC236}">
                  <a16:creationId xmlns:a16="http://schemas.microsoft.com/office/drawing/2014/main" id="{CB0D29D5-3F7C-4197-821B-6D60A66CC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BFBFBF">
                  <a:alpha val="75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17" name="Straight Connector 8204">
              <a:extLst>
                <a:ext uri="{FF2B5EF4-FFF2-40B4-BE49-F238E27FC236}">
                  <a16:creationId xmlns:a16="http://schemas.microsoft.com/office/drawing/2014/main" id="{347FB49A-3541-428A-AADE-682A3C5056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BFBFBF">
                  <a:alpha val="80000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206" name="Rectangle 23">
              <a:extLst>
                <a:ext uri="{FF2B5EF4-FFF2-40B4-BE49-F238E27FC236}">
                  <a16:creationId xmlns:a16="http://schemas.microsoft.com/office/drawing/2014/main" id="{D96F53DC-08F1-42C6-B558-B83D54B276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8" name="Rectangle 25">
              <a:extLst>
                <a:ext uri="{FF2B5EF4-FFF2-40B4-BE49-F238E27FC236}">
                  <a16:creationId xmlns:a16="http://schemas.microsoft.com/office/drawing/2014/main" id="{AFE48CAF-A51C-463F-A570-ED99439A5C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8" name="Isosceles Triangle 8207">
              <a:extLst>
                <a:ext uri="{FF2B5EF4-FFF2-40B4-BE49-F238E27FC236}">
                  <a16:creationId xmlns:a16="http://schemas.microsoft.com/office/drawing/2014/main" id="{01F0C48B-50FF-4351-8207-16D0960483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09" name="Rectangle 27">
              <a:extLst>
                <a:ext uri="{FF2B5EF4-FFF2-40B4-BE49-F238E27FC236}">
                  <a16:creationId xmlns:a16="http://schemas.microsoft.com/office/drawing/2014/main" id="{300384B6-5ED6-4F91-A548-B706D83751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0" name="Rectangle 28">
              <a:extLst>
                <a:ext uri="{FF2B5EF4-FFF2-40B4-BE49-F238E27FC236}">
                  <a16:creationId xmlns:a16="http://schemas.microsoft.com/office/drawing/2014/main" id="{337AFFAE-C182-463C-9459-8AB3C69D9A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1" name="Rectangle 29">
              <a:extLst>
                <a:ext uri="{FF2B5EF4-FFF2-40B4-BE49-F238E27FC236}">
                  <a16:creationId xmlns:a16="http://schemas.microsoft.com/office/drawing/2014/main" id="{510ACF17-C3F0-42BF-BDEB-D079277121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212" name="Isosceles Triangle 8211">
              <a:extLst>
                <a:ext uri="{FF2B5EF4-FFF2-40B4-BE49-F238E27FC236}">
                  <a16:creationId xmlns:a16="http://schemas.microsoft.com/office/drawing/2014/main" id="{E804EFD0-B84E-476F-9FC6-6C4A42EA0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8214" name="Rectangle 8213">
            <a:extLst>
              <a:ext uri="{FF2B5EF4-FFF2-40B4-BE49-F238E27FC236}">
                <a16:creationId xmlns:a16="http://schemas.microsoft.com/office/drawing/2014/main" id="{87BD1F4E-A66D-4C06-86DA-8D56CA7A3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83289" y="0"/>
            <a:ext cx="466071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219" name="Rectangle 2">
            <a:extLst>
              <a:ext uri="{FF2B5EF4-FFF2-40B4-BE49-F238E27FC236}">
                <a16:creationId xmlns:a16="http://schemas.microsoft.com/office/drawing/2014/main" id="{E7F0209A-C2B4-85A8-6B00-6576E05F18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3859727"/>
              </p:ext>
            </p:extLst>
          </p:nvPr>
        </p:nvGraphicFramePr>
        <p:xfrm>
          <a:off x="3687414" y="944563"/>
          <a:ext cx="4971603" cy="4979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n-NO" altLang="nb-NO"/>
              <a:t>Om skulen</a:t>
            </a:r>
          </a:p>
        </p:txBody>
      </p:sp>
      <p:sp>
        <p:nvSpPr>
          <p:cNvPr id="4099" name="Rectangle 2"/>
          <p:cNvSpPr>
            <a:spLocks noGrp="1" noChangeArrowheads="1"/>
          </p:cNvSpPr>
          <p:nvPr>
            <p:ph idx="1"/>
          </p:nvPr>
        </p:nvSpPr>
        <p:spPr>
          <a:xfrm>
            <a:off x="442913" y="1201738"/>
            <a:ext cx="8229600" cy="48196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34645" indent="-334645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 sz="2600"/>
              <a:t>355 elevar (1.-7.trinn)</a:t>
            </a:r>
            <a:endParaRPr lang="en-US"/>
          </a:p>
          <a:p>
            <a:pPr marL="334645" indent="-334645">
              <a:lnSpc>
                <a:spcPct val="90000"/>
              </a:lnSpc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nn-NO" altLang="nb-NO" sz="2600"/>
          </a:p>
          <a:p>
            <a:pPr marL="334645" indent="-334645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 sz="2600"/>
              <a:t>Ca 30 lærarar/50 tilsette </a:t>
            </a:r>
          </a:p>
          <a:p>
            <a:pPr marL="334645" indent="-334645">
              <a:lnSpc>
                <a:spcPct val="90000"/>
              </a:lnSpc>
              <a:buSzPct val="45000"/>
              <a:buFont typeface="Wingdings" charset="2"/>
              <a:buChar char="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 sz="2600"/>
              <a:t>Skulen har flotte og fleksible elevområde</a:t>
            </a:r>
          </a:p>
          <a:p>
            <a:pPr marL="334645" indent="-334645">
              <a:lnSpc>
                <a:spcPct val="90000"/>
              </a:lnSpc>
              <a:buClrTx/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 sz="2600"/>
              <a:t>Skulens heimeside</a:t>
            </a:r>
          </a:p>
          <a:p>
            <a:pPr marL="334645" indent="-334645">
              <a:lnSpc>
                <a:spcPct val="90000"/>
              </a:lnSpc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 sz="2600">
                <a:solidFill>
                  <a:srgbClr val="000080"/>
                </a:solidFill>
              </a:rPr>
              <a:t>         </a:t>
            </a:r>
            <a:r>
              <a:rPr lang="nn-NO" altLang="nb-NO" sz="1800">
                <a:solidFill>
                  <a:srgbClr val="000080"/>
                </a:solidFill>
                <a:hlinkClick r:id="rId3"/>
              </a:rPr>
              <a:t>http://www.minskole.no/froyland</a:t>
            </a:r>
            <a:r>
              <a:rPr lang="nn-NO" altLang="nb-NO" sz="2600"/>
              <a:t> </a:t>
            </a:r>
            <a:endParaRPr lang="nb-NO" altLang="nb-NO" sz="2600"/>
          </a:p>
          <a:p>
            <a:pPr marL="457200" indent="-457200">
              <a:lnSpc>
                <a:spcPct val="90000"/>
              </a:lnSpc>
              <a:buClrTx/>
              <a:buFont typeface="Arial" panose="020B0604020202020204" pitchFamily="34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b-NO" altLang="nb-NO" sz="2600">
                <a:hlinkClick r:id="rId4"/>
              </a:rPr>
              <a:t>Froyland.skule@time.kommune.no</a:t>
            </a:r>
            <a:endParaRPr lang="nn-NO" altLang="nb-NO" sz="2600"/>
          </a:p>
          <a:p>
            <a:pPr marL="334645" indent="-334645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 sz="2600"/>
              <a:t> Stikkord </a:t>
            </a:r>
            <a:r>
              <a:rPr lang="nb-NO" altLang="nb-NO" sz="2600"/>
              <a:t>utviklings</a:t>
            </a:r>
            <a:r>
              <a:rPr lang="nn-NO" altLang="nb-NO" sz="2600"/>
              <a:t>område:</a:t>
            </a:r>
          </a:p>
          <a:p>
            <a:pPr marL="734695" lvl="1" indent="-277495">
              <a:lnSpc>
                <a:spcPct val="90000"/>
              </a:lnSpc>
              <a:buFont typeface="Arial" charset="0"/>
              <a:buChar char="–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b-NO" altLang="nb-NO" sz="2600"/>
              <a:t>Lesing og skriving</a:t>
            </a:r>
          </a:p>
          <a:p>
            <a:pPr marL="734695" lvl="1" indent="-277495">
              <a:lnSpc>
                <a:spcPct val="90000"/>
              </a:lnSpc>
              <a:buFont typeface="Arial" charset="0"/>
              <a:buChar char="–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b-NO" altLang="nb-NO" sz="2600" err="1"/>
              <a:t>Elevmedverknad</a:t>
            </a:r>
            <a:endParaRPr lang="nb-NO" altLang="nb-NO" sz="2600"/>
          </a:p>
          <a:p>
            <a:pPr marL="334645" indent="-334645">
              <a:lnSpc>
                <a:spcPct val="90000"/>
              </a:lnSpc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nb-NO" altLang="nb-NO"/>
          </a:p>
          <a:p>
            <a:pPr marL="334645" indent="-334645">
              <a:lnSpc>
                <a:spcPct val="90000"/>
              </a:lnSpc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nb-NO" altLang="nb-NO"/>
          </a:p>
          <a:p>
            <a:pPr marL="334645" indent="-334645">
              <a:lnSpc>
                <a:spcPct val="90000"/>
              </a:lnSpc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nb-NO" altLang="nb-N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nb-NO"/>
              <a:t>1.trinn 2024-2025</a:t>
            </a:r>
          </a:p>
        </p:txBody>
      </p:sp>
      <p:sp>
        <p:nvSpPr>
          <p:cNvPr id="5123" name="Rectangle 2"/>
          <p:cNvSpPr>
            <a:spLocks noGrp="1" noChangeArrowheads="1"/>
          </p:cNvSpPr>
          <p:nvPr>
            <p:ph idx="1"/>
          </p:nvPr>
        </p:nvSpPr>
        <p:spPr>
          <a:xfrm>
            <a:off x="584200" y="1186729"/>
            <a:ext cx="8229600" cy="47577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34645" indent="-334645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/>
              <a:t>51 elevar pr. 8.februar</a:t>
            </a:r>
            <a:r>
              <a:rPr lang="nb-NO" altLang="nb-NO"/>
              <a:t> 2024</a:t>
            </a:r>
            <a:endParaRPr lang="nn-NO" altLang="nb-NO"/>
          </a:p>
          <a:p>
            <a:pPr marL="334645" indent="-334645">
              <a:lnSpc>
                <a:spcPct val="90000"/>
              </a:lnSpc>
              <a:buClrTx/>
              <a:buFont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nn-NO" altLang="nb-NO"/>
          </a:p>
          <a:p>
            <a:pPr marL="334645" indent="-334645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b-NO" altLang="nb-NO"/>
              <a:t>2 -</a:t>
            </a:r>
            <a:r>
              <a:rPr lang="nn-NO" altLang="nb-NO"/>
              <a:t> (3) klassar 3 kontaktlærarar</a:t>
            </a:r>
          </a:p>
          <a:p>
            <a:pPr marL="334645" indent="-334645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/>
              <a:t>Leselærar og tilbod om </a:t>
            </a:r>
            <a:r>
              <a:rPr lang="nn-NO" altLang="nb-NO" err="1"/>
              <a:t>lesekurs</a:t>
            </a:r>
            <a:r>
              <a:rPr lang="nn-NO" altLang="nb-NO"/>
              <a:t>. "</a:t>
            </a:r>
            <a:r>
              <a:rPr lang="nn-NO" altLang="nb-NO" err="1"/>
              <a:t>Imal</a:t>
            </a:r>
            <a:r>
              <a:rPr lang="nn-NO" altLang="nb-NO"/>
              <a:t> knekker lesekoden" og "På sporet" for elevar som treng litt ekstra oppfølging for å knekke lesekoden</a:t>
            </a:r>
            <a:br>
              <a:rPr lang="nn-NO" altLang="nb-NO"/>
            </a:br>
            <a:endParaRPr lang="nn-NO" altLang="nb-NO"/>
          </a:p>
          <a:p>
            <a:pPr marL="334645" indent="-334645">
              <a:lnSpc>
                <a:spcPct val="90000"/>
              </a:lnSpc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 err="1"/>
              <a:t>Zippy</a:t>
            </a:r>
            <a:r>
              <a:rPr lang="nn-NO" altLang="nb-NO"/>
              <a:t> og </a:t>
            </a:r>
            <a:r>
              <a:rPr lang="nn-NO" altLang="nb-NO" err="1"/>
              <a:t>Olweus</a:t>
            </a:r>
            <a:endParaRPr lang="nn-NO" altLang="nb-NO"/>
          </a:p>
          <a:p>
            <a:pPr marL="334645" indent="-334645">
              <a:lnSpc>
                <a:spcPct val="90000"/>
              </a:lnSpc>
              <a:buClr>
                <a:srgbClr val="90C226"/>
              </a:buClr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/>
              <a:t>Leik og </a:t>
            </a:r>
            <a:r>
              <a:rPr lang="nn-NO" altLang="nb-NO" err="1"/>
              <a:t>uteskule</a:t>
            </a:r>
            <a:endParaRPr lang="nn-NO" altLang="nb-NO"/>
          </a:p>
          <a:p>
            <a:pPr marL="334645" indent="-334645">
              <a:lnSpc>
                <a:spcPct val="90000"/>
              </a:lnSpc>
              <a:buClr>
                <a:srgbClr val="90C226"/>
              </a:buClr>
              <a:buFont typeface="Arial" charset="0"/>
              <a:buChar char="•"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r>
              <a:rPr lang="nn-NO" altLang="nb-NO"/>
              <a:t>Livsmeistring</a:t>
            </a:r>
          </a:p>
          <a:p>
            <a:pPr marL="334645" indent="-334645">
              <a:lnSpc>
                <a:spcPct val="90000"/>
              </a:lnSpc>
              <a:buClrTx/>
              <a:buNone/>
              <a:tabLst>
                <a:tab pos="334963" algn="l"/>
                <a:tab pos="439738" algn="l"/>
                <a:tab pos="889000" algn="l"/>
                <a:tab pos="1338263" algn="l"/>
                <a:tab pos="1787525" algn="l"/>
                <a:tab pos="2236788" algn="l"/>
                <a:tab pos="2686050" algn="l"/>
                <a:tab pos="3135313" algn="l"/>
                <a:tab pos="3584575" algn="l"/>
                <a:tab pos="4033838" algn="l"/>
                <a:tab pos="4483100" algn="l"/>
                <a:tab pos="4932363" algn="l"/>
                <a:tab pos="5381625" algn="l"/>
                <a:tab pos="5830888" algn="l"/>
                <a:tab pos="6280150" algn="l"/>
                <a:tab pos="6729413" algn="l"/>
                <a:tab pos="7178675" algn="l"/>
                <a:tab pos="7627938" algn="l"/>
                <a:tab pos="8077200" algn="l"/>
                <a:tab pos="8526463" algn="l"/>
                <a:tab pos="8975725" algn="l"/>
              </a:tabLst>
            </a:pPr>
            <a:endParaRPr lang="en-GB" altLang="nb-NO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>
          <a:xfrm>
            <a:off x="2137171" y="609600"/>
            <a:ext cx="4818330" cy="1320800"/>
          </a:xfrm>
        </p:spPr>
        <p:txBody>
          <a:bodyPr>
            <a:norm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nn-NO" altLang="nb-NO"/>
              <a:t>Tida fram mot skulestart</a:t>
            </a:r>
          </a:p>
        </p:txBody>
      </p:sp>
      <p:pic>
        <p:nvPicPr>
          <p:cNvPr id="3" name="Picture 3" descr="Et bilde som inneholder tekst, gammel&#10;&#10;Automatisk generert beskrivelse">
            <a:extLst>
              <a:ext uri="{FF2B5EF4-FFF2-40B4-BE49-F238E27FC236}">
                <a16:creationId xmlns:a16="http://schemas.microsoft.com/office/drawing/2014/main" id="{128656B2-D080-2660-6A08-45BA9D5769A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95" r="30095"/>
          <a:stretch/>
        </p:blipFill>
        <p:spPr>
          <a:xfrm>
            <a:off x="20" y="10"/>
            <a:ext cx="2050522" cy="6867719"/>
          </a:xfrm>
          <a:custGeom>
            <a:avLst/>
            <a:gdLst/>
            <a:ahLst/>
            <a:cxnLst/>
            <a:rect l="l" t="t" r="r" b="b"/>
            <a:pathLst>
              <a:path w="2734056" h="6858000">
                <a:moveTo>
                  <a:pt x="0" y="0"/>
                </a:moveTo>
                <a:lnTo>
                  <a:pt x="1674254" y="0"/>
                </a:lnTo>
                <a:lnTo>
                  <a:pt x="2734056" y="6850199"/>
                </a:lnTo>
                <a:lnTo>
                  <a:pt x="2734056" y="6858000"/>
                </a:lnTo>
                <a:lnTo>
                  <a:pt x="461457" y="6858000"/>
                </a:lnTo>
                <a:lnTo>
                  <a:pt x="0" y="4134118"/>
                </a:lnTo>
                <a:close/>
              </a:path>
            </a:pathLst>
          </a:custGeom>
        </p:spPr>
      </p:pic>
      <p:sp>
        <p:nvSpPr>
          <p:cNvPr id="6187" name="Isosceles Triangle 6186">
            <a:extLst>
              <a:ext uri="{FF2B5EF4-FFF2-40B4-BE49-F238E27FC236}">
                <a16:creationId xmlns:a16="http://schemas.microsoft.com/office/drawing/2014/main" id="{EB6743CF-E74B-4A3C-A785-599069DB89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013201"/>
            <a:ext cx="357491" cy="2844800"/>
          </a:xfrm>
          <a:prstGeom prst="triangle">
            <a:avLst>
              <a:gd name="adj" fmla="val 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182" name="Content Placeholder 6149">
            <a:extLst>
              <a:ext uri="{FF2B5EF4-FFF2-40B4-BE49-F238E27FC236}">
                <a16:creationId xmlns:a16="http://schemas.microsoft.com/office/drawing/2014/main" id="{C41B04C5-A0FE-C773-CEDA-588F545D0A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7171" y="2160589"/>
            <a:ext cx="4818330" cy="3880773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nn-NO">
                <a:ea typeface="+mn-lt"/>
                <a:cs typeface="+mn-lt"/>
              </a:rPr>
              <a:t>12. januar: invitasjon til informasjonsmøte for føresette og utsending av registreringsskjema</a:t>
            </a:r>
            <a:endParaRPr lang="nn-NO"/>
          </a:p>
          <a:p>
            <a:r>
              <a:rPr lang="nn-NO">
                <a:ea typeface="+mn-lt"/>
                <a:cs typeface="+mn-lt"/>
              </a:rPr>
              <a:t>08: februar: informasjonsmøte for føresette på 1. trinn skuleåret 23/24</a:t>
            </a:r>
            <a:endParaRPr lang="nn-NO"/>
          </a:p>
          <a:p>
            <a:r>
              <a:rPr lang="nn">
                <a:ea typeface="+mn-lt"/>
                <a:cs typeface="+mn-lt"/>
              </a:rPr>
              <a:t>01.</a:t>
            </a:r>
            <a:r>
              <a:rPr lang="nn-NO">
                <a:ea typeface="+mn-lt"/>
                <a:cs typeface="+mn-lt"/>
              </a:rPr>
              <a:t>mars: søknadsfrist SFO</a:t>
            </a:r>
            <a:endParaRPr lang="nn-NO"/>
          </a:p>
          <a:p>
            <a:r>
              <a:rPr lang="nn-NO">
                <a:ea typeface="+mn-lt"/>
                <a:cs typeface="+mn-lt"/>
              </a:rPr>
              <a:t>07. juni: bli kjent dag på skule/ SFO  for nye elevar  på 1.  trinn</a:t>
            </a:r>
            <a:endParaRPr lang="nn-NO"/>
          </a:p>
          <a:p>
            <a:r>
              <a:rPr lang="nn-NO">
                <a:ea typeface="+mn-lt"/>
                <a:cs typeface="+mn-lt"/>
              </a:rPr>
              <a:t>06. juni: 2. foreldremøte for føresette på 1. trinn skuleåret 23/24</a:t>
            </a:r>
            <a:endParaRPr lang="nn-NO"/>
          </a:p>
          <a:p>
            <a:r>
              <a:rPr lang="nn">
                <a:ea typeface="+mn-lt"/>
                <a:cs typeface="+mn-lt"/>
              </a:rPr>
              <a:t>01.</a:t>
            </a:r>
            <a:r>
              <a:rPr lang="nn-NO">
                <a:ea typeface="+mn-lt"/>
                <a:cs typeface="+mn-lt"/>
              </a:rPr>
              <a:t>august: SFO opnar.</a:t>
            </a:r>
            <a:endParaRPr lang="nn-NO"/>
          </a:p>
          <a:p>
            <a:r>
              <a:rPr lang="nn-NO">
                <a:ea typeface="+mn-lt"/>
                <a:cs typeface="+mn-lt"/>
              </a:rPr>
              <a:t>12. og 13. august har SFO </a:t>
            </a:r>
            <a:r>
              <a:rPr lang="nn-NO" err="1">
                <a:ea typeface="+mn-lt"/>
                <a:cs typeface="+mn-lt"/>
              </a:rPr>
              <a:t>plan.dag</a:t>
            </a:r>
            <a:r>
              <a:rPr lang="nn-NO">
                <a:ea typeface="+mn-lt"/>
                <a:cs typeface="+mn-lt"/>
              </a:rPr>
              <a:t> og held stengt</a:t>
            </a:r>
            <a:endParaRPr lang="nn-NO"/>
          </a:p>
          <a:p>
            <a:r>
              <a:rPr lang="nn-NO">
                <a:ea typeface="+mn-lt"/>
                <a:cs typeface="+mn-lt"/>
              </a:rPr>
              <a:t>15. august: første skuledag.</a:t>
            </a:r>
            <a:endParaRPr lang="nn-NO"/>
          </a:p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B271287-0D08-154F-AD77-3F5A14563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nb-NO">
                <a:ea typeface="+mj-lt"/>
                <a:cs typeface="+mj-lt"/>
              </a:rPr>
            </a:br>
            <a:r>
              <a:rPr lang="nb-NO">
                <a:ea typeface="+mj-lt"/>
                <a:cs typeface="+mj-lt"/>
              </a:rPr>
              <a:t>     Timeplan 1.- 3.trinn</a:t>
            </a:r>
            <a:endParaRPr lang="en-US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BC272E4-35BE-2E42-A556-5D4E74F005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728"/>
            <a:ext cx="8221663" cy="4917498"/>
          </a:xfrm>
        </p:spPr>
        <p:txBody>
          <a:bodyPr/>
          <a:lstStyle/>
          <a:p>
            <a:endParaRPr lang="nb-NO"/>
          </a:p>
          <a:p>
            <a:endParaRPr lang="nb-NO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45B95FF-EDBD-46ED-8EBD-3030BF9E42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4914239"/>
              </p:ext>
            </p:extLst>
          </p:nvPr>
        </p:nvGraphicFramePr>
        <p:xfrm>
          <a:off x="936000" y="1944000"/>
          <a:ext cx="7118830" cy="332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766">
                  <a:extLst>
                    <a:ext uri="{9D8B030D-6E8A-4147-A177-3AD203B41FA5}">
                      <a16:colId xmlns:a16="http://schemas.microsoft.com/office/drawing/2014/main" val="2206520377"/>
                    </a:ext>
                  </a:extLst>
                </a:gridCol>
                <a:gridCol w="1423766">
                  <a:extLst>
                    <a:ext uri="{9D8B030D-6E8A-4147-A177-3AD203B41FA5}">
                      <a16:colId xmlns:a16="http://schemas.microsoft.com/office/drawing/2014/main" val="180739903"/>
                    </a:ext>
                  </a:extLst>
                </a:gridCol>
                <a:gridCol w="1423766">
                  <a:extLst>
                    <a:ext uri="{9D8B030D-6E8A-4147-A177-3AD203B41FA5}">
                      <a16:colId xmlns:a16="http://schemas.microsoft.com/office/drawing/2014/main" val="1477250389"/>
                    </a:ext>
                  </a:extLst>
                </a:gridCol>
                <a:gridCol w="1423766">
                  <a:extLst>
                    <a:ext uri="{9D8B030D-6E8A-4147-A177-3AD203B41FA5}">
                      <a16:colId xmlns:a16="http://schemas.microsoft.com/office/drawing/2014/main" val="1878227464"/>
                    </a:ext>
                  </a:extLst>
                </a:gridCol>
                <a:gridCol w="1423766">
                  <a:extLst>
                    <a:ext uri="{9D8B030D-6E8A-4147-A177-3AD203B41FA5}">
                      <a16:colId xmlns:a16="http://schemas.microsoft.com/office/drawing/2014/main" val="1831690755"/>
                    </a:ext>
                  </a:extLst>
                </a:gridCol>
              </a:tblGrid>
              <a:tr h="666398">
                <a:tc>
                  <a:txBody>
                    <a:bodyPr/>
                    <a:lstStyle/>
                    <a:p>
                      <a:r>
                        <a:rPr lang="en-US" err="1"/>
                        <a:t>Måndag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Tysdag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Onsdag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Torsdag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err="1"/>
                        <a:t>Fredag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3251777"/>
                  </a:ext>
                </a:extLst>
              </a:tr>
              <a:tr h="333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SFO 07.15-08.30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SFO 07.15-08.30</a:t>
                      </a:r>
                    </a:p>
                    <a:p>
                      <a:pPr lvl="0">
                        <a:buNone/>
                      </a:pPr>
                      <a:endParaRPr lang="en-US" sz="1100" b="0" i="0" u="none" strike="noStrike" noProof="0">
                        <a:latin typeface="Verdan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SFO 07.15-08.30</a:t>
                      </a:r>
                    </a:p>
                    <a:p>
                      <a:pPr lvl="0">
                        <a:buNone/>
                      </a:pPr>
                      <a:endParaRPr lang="en-US" sz="1100" b="0" i="0" u="none" strike="noStrike" noProof="0">
                        <a:latin typeface="Verdan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SFO 07.15-08.30</a:t>
                      </a:r>
                    </a:p>
                    <a:p>
                      <a:pPr lvl="0">
                        <a:buNone/>
                      </a:pPr>
                      <a:endParaRPr lang="en-US" sz="1100" b="0" i="0" u="none" strike="noStrike" noProof="0">
                        <a:latin typeface="Verdan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/>
                        <a:t>SFO 07.15-08.30</a:t>
                      </a:r>
                    </a:p>
                    <a:p>
                      <a:pPr lvl="0">
                        <a:buNone/>
                      </a:pPr>
                      <a:endParaRPr lang="en-US" sz="1100" b="0" i="0" u="none" strike="noStrike" noProof="0">
                        <a:latin typeface="Verdana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372371"/>
                  </a:ext>
                </a:extLst>
              </a:tr>
              <a:tr h="423000">
                <a:tc>
                  <a:txBody>
                    <a:bodyPr/>
                    <a:lstStyle/>
                    <a:p>
                      <a:r>
                        <a:rPr lang="en-US" sz="1200"/>
                        <a:t>08.30-10.00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08.30-10.00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08.30-10.00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08.30-10.00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08.30-10.00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5145652"/>
                  </a:ext>
                </a:extLst>
              </a:tr>
              <a:tr h="459000">
                <a:tc>
                  <a:txBody>
                    <a:bodyPr/>
                    <a:lstStyle/>
                    <a:p>
                      <a:r>
                        <a:rPr lang="en-US" sz="1200"/>
                        <a:t>10.15-11.15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10.15-11.15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10.15-11.15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10.15-11.15</a:t>
                      </a: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10.15-11.15</a:t>
                      </a: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2909434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r>
                        <a:rPr lang="en-US" sz="1200"/>
                        <a:t>12.00-13.00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12.00-13.00</a:t>
                      </a:r>
                    </a:p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12.00-13.00</a:t>
                      </a:r>
                    </a:p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12.00-13.00</a:t>
                      </a:r>
                    </a:p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0" i="0" u="none" strike="noStrike" noProof="0">
                          <a:latin typeface="Verdana"/>
                        </a:rPr>
                        <a:t>12.00-13.00</a:t>
                      </a:r>
                    </a:p>
                    <a:p>
                      <a:pPr lvl="0">
                        <a:buNone/>
                      </a:pPr>
                      <a:endParaRPr lang="en-US" sz="1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6084059"/>
                  </a:ext>
                </a:extLst>
              </a:tr>
              <a:tr h="441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200"/>
                        <a:t>13.15-14.15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SFO 13.00-16.00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Verdana"/>
                        </a:rPr>
                        <a:t>SFO 13.00-16.00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Verdana"/>
                        </a:rPr>
                        <a:t>SFO 13.00-16.00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100" b="0" i="0" u="none" strike="noStrike" noProof="0">
                          <a:latin typeface="Verdana"/>
                        </a:rPr>
                        <a:t>SFO 13.00-16.00</a:t>
                      </a:r>
                    </a:p>
                    <a:p>
                      <a:pPr lvl="0">
                        <a:buNone/>
                      </a:pPr>
                      <a:endParaRPr lang="en-US" sz="11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9319193"/>
                  </a:ext>
                </a:extLst>
              </a:tr>
              <a:tr h="45000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100"/>
                        <a:t>SFO 14.15-16.00</a:t>
                      </a: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20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53945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3325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2F12-56AF-F007-3122-9CF036C229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842" y="609600"/>
            <a:ext cx="3693658" cy="1320800"/>
          </a:xfrm>
        </p:spPr>
        <p:txBody>
          <a:bodyPr anchor="ctr">
            <a:normAutofit/>
          </a:bodyPr>
          <a:lstStyle/>
          <a:p>
            <a:r>
              <a:rPr lang="en-US"/>
              <a:t>Val av målform</a:t>
            </a:r>
          </a:p>
        </p:txBody>
      </p:sp>
      <p:pic>
        <p:nvPicPr>
          <p:cNvPr id="4" name="Picture 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0754808C-3138-F8FD-2FE4-309E71E62E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637" r="15464"/>
          <a:stretch/>
        </p:blipFill>
        <p:spPr>
          <a:xfrm>
            <a:off x="599860" y="2188628"/>
            <a:ext cx="2438776" cy="2327698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381DCA-7CD9-7865-5194-EE6C07551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842" y="2160590"/>
            <a:ext cx="3691407" cy="373969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nn-NO" sz="1300"/>
              <a:t>Målforma I Time kommune er nynorsk</a:t>
            </a:r>
          </a:p>
          <a:p>
            <a:pPr>
              <a:lnSpc>
                <a:spcPct val="90000"/>
              </a:lnSpc>
            </a:pPr>
            <a:r>
              <a:rPr lang="nn-NO" sz="1300"/>
              <a:t>Opplæringslova §2-5 seier m.a.: "når minst ti elevar på eitt av årstrinna I ein kommune ønskjer skriftleg opplæring på eit anna hovudmål enn det kommunen har vedteke, har dei rett til å høyre til i eiga elevgruppe. Retten gjeld så lenge det er minst 6 elevar igjen I denne gruppa. Når elevane er spreidde på fleire skoler I kommunen, vedtek foreldre med vanleg fleirtal kva skule tilbodet skal gjevast på"</a:t>
            </a:r>
          </a:p>
          <a:p>
            <a:pPr>
              <a:lnSpc>
                <a:spcPct val="90000"/>
              </a:lnSpc>
            </a:pPr>
            <a:r>
              <a:rPr lang="nn-NO" sz="1300"/>
              <a:t>Det kan bli ei gruppe ved ein av skulane i kommunen, dersom det totalt ved alle skulane er ti som ønskjer bokmål</a:t>
            </a:r>
          </a:p>
          <a:p>
            <a:pPr>
              <a:lnSpc>
                <a:spcPct val="90000"/>
              </a:lnSpc>
            </a:pPr>
            <a:r>
              <a:rPr lang="nn-NO" sz="1300"/>
              <a:t>Fristen for å be om bokmål er 1. mars. Kryss på skjema eller send mail til rektor</a:t>
            </a:r>
          </a:p>
        </p:txBody>
      </p:sp>
    </p:spTree>
    <p:extLst>
      <p:ext uri="{BB962C8B-B14F-4D97-AF65-F5344CB8AC3E}">
        <p14:creationId xmlns:p14="http://schemas.microsoft.com/office/powerpoint/2010/main" val="29483552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674EA-EC6D-5538-4751-6B48D6180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1842" y="609600"/>
            <a:ext cx="3693658" cy="1320800"/>
          </a:xfrm>
        </p:spPr>
        <p:txBody>
          <a:bodyPr anchor="ctr">
            <a:normAutofit/>
          </a:bodyPr>
          <a:lstStyle/>
          <a:p>
            <a:r>
              <a:rPr lang="en-US" err="1"/>
              <a:t>Praktisk</a:t>
            </a:r>
            <a:r>
              <a:rPr lang="en-US"/>
              <a:t> </a:t>
            </a:r>
            <a:r>
              <a:rPr lang="en-US" err="1"/>
              <a:t>informasjon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399E72A-6A02-56EB-E8B0-2E645B049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860" y="2133089"/>
            <a:ext cx="2438776" cy="243877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32C57-32B9-9760-C650-126EF3422C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1842" y="2160590"/>
            <a:ext cx="3691407" cy="373969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>
                <a:hlinkClick r:id="rId3"/>
              </a:rPr>
              <a:t>https://www.minskole.no/froyland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nn-NO"/>
              <a:t>App for kommunikasjon mellom heim og skule</a:t>
            </a:r>
          </a:p>
          <a:p>
            <a:pPr>
              <a:lnSpc>
                <a:spcPct val="90000"/>
              </a:lnSpc>
            </a:pPr>
            <a:endParaRPr lang="nn-NO"/>
          </a:p>
          <a:p>
            <a:pPr>
              <a:lnSpc>
                <a:spcPct val="90000"/>
              </a:lnSpc>
            </a:pPr>
            <a:r>
              <a:rPr lang="nn-NO" err="1"/>
              <a:t>VismaFlyt</a:t>
            </a:r>
            <a:r>
              <a:rPr lang="nn-NO"/>
              <a:t>-halvårsvurderingar og samtykker</a:t>
            </a:r>
          </a:p>
          <a:p>
            <a:pPr>
              <a:lnSpc>
                <a:spcPct val="90000"/>
              </a:lnSpc>
            </a:pPr>
            <a:endParaRPr lang="nn-NO"/>
          </a:p>
          <a:p>
            <a:pPr>
              <a:lnSpc>
                <a:spcPct val="90000"/>
              </a:lnSpc>
            </a:pPr>
            <a:r>
              <a:rPr lang="nn-NO"/>
              <a:t>Drikke til skulematen bestiller ein digitalt, info på heimesida</a:t>
            </a:r>
          </a:p>
        </p:txBody>
      </p:sp>
    </p:spTree>
    <p:extLst>
      <p:ext uri="{BB962C8B-B14F-4D97-AF65-F5344CB8AC3E}">
        <p14:creationId xmlns:p14="http://schemas.microsoft.com/office/powerpoint/2010/main" val="34574270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AE3FE0-91ED-98E0-D8EE-C3834645A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500"/>
              <a:t>Frøyland SFO- Ein </a:t>
            </a:r>
            <a:r>
              <a:rPr lang="en-US" sz="2500" err="1"/>
              <a:t>viktig</a:t>
            </a:r>
            <a:r>
              <a:rPr lang="en-US" sz="2500"/>
              <a:t> arena for </a:t>
            </a:r>
            <a:r>
              <a:rPr lang="en-US" sz="2500" err="1"/>
              <a:t>vennskap</a:t>
            </a:r>
            <a:r>
              <a:rPr lang="en-US" sz="2500"/>
              <a:t> </a:t>
            </a:r>
            <a:r>
              <a:rPr lang="en-US" sz="2500" err="1"/>
              <a:t>og</a:t>
            </a:r>
            <a:r>
              <a:rPr lang="en-US" sz="2500"/>
              <a:t> </a:t>
            </a:r>
            <a:r>
              <a:rPr lang="en-US" sz="2500" err="1"/>
              <a:t>leik</a:t>
            </a:r>
            <a:endParaRPr lang="en-US" sz="25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4E56E7-1943-E065-F56F-0F62EFE93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/>
              <a:t>Gratis </a:t>
            </a:r>
            <a:r>
              <a:rPr lang="en-US" err="1"/>
              <a:t>kjernetid</a:t>
            </a:r>
            <a:r>
              <a:rPr lang="en-US"/>
              <a:t> (3 </a:t>
            </a:r>
            <a:r>
              <a:rPr lang="en-US" err="1"/>
              <a:t>dagar</a:t>
            </a:r>
            <a:r>
              <a:rPr lang="en-US"/>
              <a:t>) for </a:t>
            </a:r>
            <a:r>
              <a:rPr lang="en-US" err="1"/>
              <a:t>alle</a:t>
            </a:r>
            <a:r>
              <a:rPr lang="en-US"/>
              <a:t> 1</a:t>
            </a:r>
            <a:r>
              <a:rPr lang="nn"/>
              <a:t> og 2</a:t>
            </a:r>
            <a:r>
              <a:rPr lang="en-US"/>
              <a:t>.</a:t>
            </a:r>
            <a:r>
              <a:rPr lang="en-US" err="1"/>
              <a:t>klassingar</a:t>
            </a:r>
            <a:r>
              <a:rPr lang="nn"/>
              <a:t>. Og for 3.klasse frå 1.aug 24. </a:t>
            </a:r>
            <a:endParaRPr lang="en-US"/>
          </a:p>
          <a:p>
            <a:r>
              <a:rPr lang="en-US"/>
              <a:t>Pr </a:t>
            </a:r>
            <a:r>
              <a:rPr lang="en-US" err="1"/>
              <a:t>dags</a:t>
            </a:r>
            <a:r>
              <a:rPr lang="en-US"/>
              <a:t> </a:t>
            </a:r>
            <a:r>
              <a:rPr lang="en-US" err="1"/>
              <a:t>dato</a:t>
            </a:r>
            <a:r>
              <a:rPr lang="en-US"/>
              <a:t>: </a:t>
            </a:r>
            <a:r>
              <a:rPr lang="nn"/>
              <a:t>112</a:t>
            </a:r>
            <a:r>
              <a:rPr lang="en-US"/>
              <a:t> </a:t>
            </a:r>
            <a:r>
              <a:rPr lang="en-US" err="1"/>
              <a:t>elevar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1</a:t>
            </a:r>
            <a:r>
              <a:rPr lang="nn"/>
              <a:t>3</a:t>
            </a:r>
            <a:r>
              <a:rPr lang="en-US"/>
              <a:t> </a:t>
            </a:r>
            <a:r>
              <a:rPr lang="en-US" err="1"/>
              <a:t>tilsette</a:t>
            </a:r>
            <a:r>
              <a:rPr lang="en-US"/>
              <a:t> I SFO</a:t>
            </a:r>
          </a:p>
          <a:p>
            <a:r>
              <a:rPr lang="en-US" err="1"/>
              <a:t>Opningstider</a:t>
            </a:r>
            <a:r>
              <a:rPr lang="en-US"/>
              <a:t>: 07.15-16.00</a:t>
            </a:r>
          </a:p>
          <a:p>
            <a:r>
              <a:rPr lang="en-US"/>
              <a:t>SFO har 4 </a:t>
            </a:r>
            <a:r>
              <a:rPr lang="en-US" err="1"/>
              <a:t>planleggingsdagar</a:t>
            </a:r>
            <a:r>
              <a:rPr lang="en-US"/>
              <a:t> </a:t>
            </a:r>
            <a:r>
              <a:rPr lang="nn"/>
              <a:t>i</a:t>
            </a:r>
            <a:r>
              <a:rPr lang="en-US"/>
              <a:t> </a:t>
            </a:r>
            <a:r>
              <a:rPr lang="en-US" err="1"/>
              <a:t>året</a:t>
            </a:r>
            <a:r>
              <a:rPr lang="en-US"/>
              <a:t> </a:t>
            </a:r>
            <a:r>
              <a:rPr lang="en-US" err="1"/>
              <a:t>og</a:t>
            </a:r>
            <a:r>
              <a:rPr lang="en-US"/>
              <a:t> har </a:t>
            </a:r>
            <a:r>
              <a:rPr lang="en-US" err="1"/>
              <a:t>stengt</a:t>
            </a:r>
            <a:r>
              <a:rPr lang="en-US"/>
              <a:t> i juli.</a:t>
            </a:r>
            <a:endParaRPr lang="nn"/>
          </a:p>
          <a:p>
            <a:r>
              <a:rPr lang="nn"/>
              <a:t>Oppstart SFO 1. eller 15.august </a:t>
            </a:r>
            <a:endParaRPr lang="en-US"/>
          </a:p>
        </p:txBody>
      </p:sp>
      <p:pic>
        <p:nvPicPr>
          <p:cNvPr id="5" name="Picture 5" descr="A picture containing colorful, plant, flower, several&#10;&#10;Description automatically generated">
            <a:extLst>
              <a:ext uri="{FF2B5EF4-FFF2-40B4-BE49-F238E27FC236}">
                <a16:creationId xmlns:a16="http://schemas.microsoft.com/office/drawing/2014/main" id="{A84D706C-10D0-50BA-F39B-B415F0C1AB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65" r="49742" b="-1"/>
          <a:stretch/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40" name="Isosceles Triangle 37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046285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altLang="nb-NO"/>
              <a:t>   SFO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idx="1"/>
          </p:nvPr>
        </p:nvSpPr>
        <p:spPr>
          <a:xfrm>
            <a:off x="635768" y="900113"/>
            <a:ext cx="7824020" cy="533075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0995" indent="-334645">
              <a:lnSpc>
                <a:spcPct val="8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b-NO" altLang="nb-NO" sz="2400"/>
          </a:p>
          <a:p>
            <a:pPr marL="340995" indent="-334645">
              <a:lnSpc>
                <a:spcPct val="80000"/>
              </a:lnSpc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n-NO" altLang="nb-NO" sz="2400"/>
              <a:t>Organisering</a:t>
            </a:r>
          </a:p>
          <a:p>
            <a:pPr marL="340995" indent="-334645">
              <a:lnSpc>
                <a:spcPct val="80000"/>
              </a:lnSpc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n-NO" altLang="nb-NO" sz="2400"/>
              <a:t>Måltid</a:t>
            </a:r>
          </a:p>
          <a:p>
            <a:pPr marL="340995" indent="-334645">
              <a:lnSpc>
                <a:spcPct val="80000"/>
              </a:lnSpc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n-NO" altLang="nb-NO" sz="2400"/>
              <a:t>Ferie og fridagar</a:t>
            </a:r>
          </a:p>
          <a:p>
            <a:pPr marL="6350" indent="0">
              <a:lnSpc>
                <a:spcPct val="80000"/>
              </a:lnSpc>
              <a:buFont typeface="Times New Roman" pitchFamily="16" charset="0"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n-NO" altLang="nb-NO" sz="2400"/>
          </a:p>
          <a:p>
            <a:pPr marL="340995" indent="-334645">
              <a:lnSpc>
                <a:spcPct val="80000"/>
              </a:lnSpc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n-NO" altLang="nb-NO" sz="2400"/>
              <a:t>Søknads frist: 1. mars</a:t>
            </a:r>
            <a:endParaRPr lang="nn-NO"/>
          </a:p>
          <a:p>
            <a:pPr marL="340995" indent="-334645">
              <a:lnSpc>
                <a:spcPct val="80000"/>
              </a:lnSpc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n-NO" altLang="nb-NO" sz="2400"/>
              <a:t>Oppseiingstid- 2 </a:t>
            </a:r>
            <a:r>
              <a:rPr lang="nn-NO" altLang="nb-NO" sz="2400" err="1"/>
              <a:t>mnd</a:t>
            </a:r>
            <a:r>
              <a:rPr lang="nn-NO" altLang="nb-NO" sz="2400"/>
              <a:t> frå den 1. </a:t>
            </a:r>
          </a:p>
          <a:p>
            <a:pPr marL="340995" indent="-334645">
              <a:lnSpc>
                <a:spcPct val="80000"/>
              </a:lnSpc>
              <a:buClrTx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n-NO" altLang="nb-NO" sz="2400"/>
          </a:p>
          <a:p>
            <a:pPr marL="340995" indent="-334645">
              <a:lnSpc>
                <a:spcPct val="80000"/>
              </a:lnSpc>
              <a:buFont typeface="Arial" charset="0"/>
              <a:buChar char="•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nn-NO" altLang="nb-NO" sz="2400"/>
              <a:t>Sjå </a:t>
            </a:r>
            <a:r>
              <a:rPr lang="nn-NO" altLang="nb-NO" sz="2400">
                <a:solidFill>
                  <a:srgbClr val="CCCCFF"/>
                </a:solidFill>
                <a:hlinkClick r:id="rId3"/>
              </a:rPr>
              <a:t>www.minskole.no/froyland</a:t>
            </a:r>
            <a:r>
              <a:rPr lang="nn-NO" altLang="nb-NO" sz="2400">
                <a:solidFill>
                  <a:srgbClr val="000080"/>
                </a:solidFill>
              </a:rPr>
              <a:t> </a:t>
            </a:r>
            <a:r>
              <a:rPr lang="nn-NO" altLang="nb-NO" sz="2400"/>
              <a:t>for elektronisk søknadsskjema.</a:t>
            </a:r>
          </a:p>
          <a:p>
            <a:pPr marL="340995" indent="-334645">
              <a:lnSpc>
                <a:spcPct val="80000"/>
              </a:lnSpc>
              <a:buClrTx/>
              <a:buFontTx/>
              <a:buNone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endParaRPr lang="nb-NO" altLang="nb-NO" sz="240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Skjermfremvisning (4:3)</PresentationFormat>
  <Slides>11</Slides>
  <Notes>6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11</vt:i4>
      </vt:variant>
    </vt:vector>
  </HeadingPairs>
  <TitlesOfParts>
    <vt:vector size="12" baseType="lpstr">
      <vt:lpstr>Facet</vt:lpstr>
      <vt:lpstr>PowerPoint-presentasjon</vt:lpstr>
      <vt:lpstr>Om skulen</vt:lpstr>
      <vt:lpstr>1.trinn 2024-2025</vt:lpstr>
      <vt:lpstr>Tida fram mot skulestart</vt:lpstr>
      <vt:lpstr>      Timeplan 1.- 3.trinn</vt:lpstr>
      <vt:lpstr>Val av målform</vt:lpstr>
      <vt:lpstr>Praktisk informasjon</vt:lpstr>
      <vt:lpstr>Frøyland SFO- Ein viktig arena for vennskap og leik</vt:lpstr>
      <vt:lpstr>   SFO</vt:lpstr>
      <vt:lpstr>Priser SFO 2024</vt:lpstr>
      <vt:lpstr>Plan for våren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Trond Thorsen</dc:creator>
  <cp:lastModifiedBy>May Vårli Ree</cp:lastModifiedBy>
  <cp:revision>2</cp:revision>
  <cp:lastPrinted>2014-01-28T07:42:18Z</cp:lastPrinted>
  <dcterms:created xsi:type="dcterms:W3CDTF">2010-05-20T08:28:24Z</dcterms:created>
  <dcterms:modified xsi:type="dcterms:W3CDTF">2024-02-20T12:40:15Z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505dd38-82b4-4427-b8a7-50e105392c97_SiteId">
    <vt:lpwstr>589e8be1-a5be-458a-ad32-8c0090608360</vt:lpwstr>
  </property>
  <property fmtid="{D5CDD505-2E9C-101B-9397-08002B2CF9AE}" pid="3" name="MSIP_Label_f505dd38-82b4-4427-b8a7-50e105392c97_Method">
    <vt:lpwstr>Standard</vt:lpwstr>
  </property>
  <property fmtid="{D5CDD505-2E9C-101B-9397-08002B2CF9AE}" pid="4" name="MSIP_Label_f505dd38-82b4-4427-b8a7-50e105392c97_Name">
    <vt:lpwstr>defa4170-0d19-0005-0004-bc88714345d2</vt:lpwstr>
  </property>
  <property fmtid="{D5CDD505-2E9C-101B-9397-08002B2CF9AE}" pid="5" name="MSIP_Label_f505dd38-82b4-4427-b8a7-50e105392c97_ContentBits">
    <vt:lpwstr>0</vt:lpwstr>
  </property>
  <property fmtid="{D5CDD505-2E9C-101B-9397-08002B2CF9AE}" pid="6" name="MSIP_Label_f505dd38-82b4-4427-b8a7-50e105392c97_ActionId">
    <vt:lpwstr>a11b0cd4-87b5-43b3-bab7-06123aed0ed4</vt:lpwstr>
  </property>
  <property fmtid="{D5CDD505-2E9C-101B-9397-08002B2CF9AE}" pid="7" name="MSIP_Label_f505dd38-82b4-4427-b8a7-50e105392c97_Enabled">
    <vt:lpwstr>true</vt:lpwstr>
  </property>
  <property fmtid="{D5CDD505-2E9C-101B-9397-08002B2CF9AE}" pid="8" name="MSIP_Label_f505dd38-82b4-4427-b8a7-50e105392c97_SetDate">
    <vt:lpwstr>2024-02-05T11:43:26Z</vt:lpwstr>
  </property>
</Properties>
</file>