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8" r:id="rId3"/>
    <p:sldId id="259" r:id="rId4"/>
    <p:sldId id="266" r:id="rId5"/>
    <p:sldId id="260" r:id="rId6"/>
    <p:sldId id="261" r:id="rId7"/>
    <p:sldId id="265" r:id="rId8"/>
    <p:sldId id="263" r:id="rId9"/>
    <p:sldId id="264" r:id="rId10"/>
    <p:sldId id="262" r:id="rId11"/>
    <p:sldId id="268" r:id="rId12"/>
    <p:sldId id="267" r:id="rId13"/>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3128" autoAdjust="0"/>
  </p:normalViewPr>
  <p:slideViewPr>
    <p:cSldViewPr snapToGrid="0">
      <p:cViewPr varScale="1">
        <p:scale>
          <a:sx n="42" d="100"/>
          <a:sy n="42" d="100"/>
        </p:scale>
        <p:origin x="160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A9D639-4532-4D7B-A31C-2B20CDC55918}"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7E8C4BEF-A755-48B2-AAC3-2A2DF179CFE2}">
      <dgm:prSet/>
      <dgm:spPr/>
      <dgm:t>
        <a:bodyPr/>
        <a:lstStyle/>
        <a:p>
          <a:r>
            <a:rPr lang="nb-NO" dirty="0">
              <a:latin typeface="Cavolini" panose="03000502040302020204" pitchFamily="66" charset="0"/>
              <a:cs typeface="Cavolini" panose="03000502040302020204" pitchFamily="66" charset="0"/>
            </a:rPr>
            <a:t>Registrer </a:t>
          </a:r>
          <a:r>
            <a:rPr lang="nb-NO" dirty="0" err="1">
              <a:latin typeface="Cavolini" panose="03000502040302020204" pitchFamily="66" charset="0"/>
              <a:cs typeface="Cavolini" panose="03000502040302020204" pitchFamily="66" charset="0"/>
            </a:rPr>
            <a:t>sjølv</a:t>
          </a:r>
          <a:r>
            <a:rPr lang="nb-NO" dirty="0">
              <a:latin typeface="Cavolini" panose="03000502040302020204" pitchFamily="66" charset="0"/>
              <a:cs typeface="Cavolini" panose="03000502040302020204" pitchFamily="66" charset="0"/>
            </a:rPr>
            <a:t> i Visma App før 08:15 ved sjukdom</a:t>
          </a:r>
          <a:endParaRPr lang="en-US" dirty="0">
            <a:latin typeface="Cavolini" panose="03000502040302020204" pitchFamily="66" charset="0"/>
            <a:cs typeface="Cavolini" panose="03000502040302020204" pitchFamily="66" charset="0"/>
          </a:endParaRPr>
        </a:p>
      </dgm:t>
    </dgm:pt>
    <dgm:pt modelId="{65D0D7B7-E779-44DE-91A5-70EB7CA9D0AE}" type="parTrans" cxnId="{337C5723-576C-49A1-A7AB-840C007B6B21}">
      <dgm:prSet/>
      <dgm:spPr/>
      <dgm:t>
        <a:bodyPr/>
        <a:lstStyle/>
        <a:p>
          <a:endParaRPr lang="en-US"/>
        </a:p>
      </dgm:t>
    </dgm:pt>
    <dgm:pt modelId="{398802A4-849F-4B6C-A8E3-8C4C380E0DBE}" type="sibTrans" cxnId="{337C5723-576C-49A1-A7AB-840C007B6B21}">
      <dgm:prSet/>
      <dgm:spPr/>
      <dgm:t>
        <a:bodyPr/>
        <a:lstStyle/>
        <a:p>
          <a:endParaRPr lang="en-US"/>
        </a:p>
      </dgm:t>
    </dgm:pt>
    <dgm:pt modelId="{5B107141-657F-4DAF-B112-428B90412CAB}">
      <dgm:prSet/>
      <dgm:spPr/>
      <dgm:t>
        <a:bodyPr/>
        <a:lstStyle/>
        <a:p>
          <a:r>
            <a:rPr lang="nb-NO" dirty="0">
              <a:latin typeface="Cavolini" panose="03000502040302020204" pitchFamily="66" charset="0"/>
              <a:cs typeface="Cavolini" panose="03000502040302020204" pitchFamily="66" charset="0"/>
            </a:rPr>
            <a:t>SFO før 11:00</a:t>
          </a:r>
          <a:endParaRPr lang="en-US" dirty="0">
            <a:latin typeface="Cavolini" panose="03000502040302020204" pitchFamily="66" charset="0"/>
            <a:cs typeface="Cavolini" panose="03000502040302020204" pitchFamily="66" charset="0"/>
          </a:endParaRPr>
        </a:p>
      </dgm:t>
    </dgm:pt>
    <dgm:pt modelId="{A44A49C3-C939-4A3A-A0E9-55CEFC1E39C9}" type="parTrans" cxnId="{4AE75FCC-C2AA-4FCE-81C7-61A93BA3010B}">
      <dgm:prSet/>
      <dgm:spPr/>
      <dgm:t>
        <a:bodyPr/>
        <a:lstStyle/>
        <a:p>
          <a:endParaRPr lang="en-US"/>
        </a:p>
      </dgm:t>
    </dgm:pt>
    <dgm:pt modelId="{33968040-255E-4E82-8EA7-5C1168C04FB3}" type="sibTrans" cxnId="{4AE75FCC-C2AA-4FCE-81C7-61A93BA3010B}">
      <dgm:prSet/>
      <dgm:spPr/>
      <dgm:t>
        <a:bodyPr/>
        <a:lstStyle/>
        <a:p>
          <a:endParaRPr lang="en-US"/>
        </a:p>
      </dgm:t>
    </dgm:pt>
    <dgm:pt modelId="{F2DBBF71-12F3-47F5-B575-C8941E70A686}">
      <dgm:prSet/>
      <dgm:spPr/>
      <dgm:t>
        <a:bodyPr/>
        <a:lstStyle/>
        <a:p>
          <a:r>
            <a:rPr lang="nb-NO" dirty="0">
              <a:latin typeface="Cavolini" panose="03000502040302020204" pitchFamily="66" charset="0"/>
              <a:cs typeface="Cavolini" panose="03000502040302020204" pitchFamily="66" charset="0"/>
            </a:rPr>
            <a:t>Permisjon: inntil to </a:t>
          </a:r>
          <a:r>
            <a:rPr lang="nb-NO" dirty="0" err="1">
              <a:latin typeface="Cavolini" panose="03000502040302020204" pitchFamily="66" charset="0"/>
              <a:cs typeface="Cavolini" panose="03000502040302020204" pitchFamily="66" charset="0"/>
            </a:rPr>
            <a:t>dagar</a:t>
          </a:r>
          <a:endParaRPr lang="en-US" dirty="0">
            <a:latin typeface="Cavolini" panose="03000502040302020204" pitchFamily="66" charset="0"/>
            <a:cs typeface="Cavolini" panose="03000502040302020204" pitchFamily="66" charset="0"/>
          </a:endParaRPr>
        </a:p>
      </dgm:t>
    </dgm:pt>
    <dgm:pt modelId="{F90BD1B7-C9A9-4974-B26C-8FDC063F42F3}" type="parTrans" cxnId="{D9A4F043-CDEA-45AF-9C87-EC26CD3DA720}">
      <dgm:prSet/>
      <dgm:spPr/>
      <dgm:t>
        <a:bodyPr/>
        <a:lstStyle/>
        <a:p>
          <a:endParaRPr lang="en-US"/>
        </a:p>
      </dgm:t>
    </dgm:pt>
    <dgm:pt modelId="{EAC505FD-67D7-44FF-A2DA-B97113F27D99}" type="sibTrans" cxnId="{D9A4F043-CDEA-45AF-9C87-EC26CD3DA720}">
      <dgm:prSet/>
      <dgm:spPr/>
      <dgm:t>
        <a:bodyPr/>
        <a:lstStyle/>
        <a:p>
          <a:endParaRPr lang="en-US"/>
        </a:p>
      </dgm:t>
    </dgm:pt>
    <dgm:pt modelId="{2AC65543-5DD4-47A0-9096-D8046397A628}">
      <dgm:prSet/>
      <dgm:spPr/>
      <dgm:t>
        <a:bodyPr/>
        <a:lstStyle/>
        <a:p>
          <a:r>
            <a:rPr lang="nb-NO" dirty="0">
              <a:latin typeface="Cavolini" panose="03000502040302020204" pitchFamily="66" charset="0"/>
              <a:cs typeface="Cavolini" panose="03000502040302020204" pitchFamily="66" charset="0"/>
            </a:rPr>
            <a:t>Kjem for seint, over 10 min (på </a:t>
          </a:r>
          <a:r>
            <a:rPr lang="nb-NO" dirty="0" err="1">
              <a:latin typeface="Cavolini" panose="03000502040302020204" pitchFamily="66" charset="0"/>
              <a:cs typeface="Cavolini" panose="03000502040302020204" pitchFamily="66" charset="0"/>
            </a:rPr>
            <a:t>morgon</a:t>
          </a:r>
          <a:r>
            <a:rPr lang="nb-NO" dirty="0">
              <a:latin typeface="Cavolini" panose="03000502040302020204" pitchFamily="66" charset="0"/>
              <a:cs typeface="Cavolini" panose="03000502040302020204" pitchFamily="66" charset="0"/>
            </a:rPr>
            <a:t>) - </a:t>
          </a:r>
          <a:r>
            <a:rPr lang="nb-NO" dirty="0" err="1">
              <a:latin typeface="Cavolini" panose="03000502040302020204" pitchFamily="66" charset="0"/>
              <a:cs typeface="Cavolini" panose="03000502040302020204" pitchFamily="66" charset="0"/>
            </a:rPr>
            <a:t>registrerast</a:t>
          </a:r>
          <a:r>
            <a:rPr lang="nb-NO" dirty="0">
              <a:latin typeface="Cavolini" panose="03000502040302020204" pitchFamily="66" charset="0"/>
              <a:cs typeface="Cavolini" panose="03000502040302020204" pitchFamily="66" charset="0"/>
            </a:rPr>
            <a:t> som udokumentert </a:t>
          </a:r>
          <a:r>
            <a:rPr lang="nb-NO" dirty="0" err="1">
              <a:latin typeface="Cavolini" panose="03000502040302020204" pitchFamily="66" charset="0"/>
              <a:cs typeface="Cavolini" panose="03000502040302020204" pitchFamily="66" charset="0"/>
            </a:rPr>
            <a:t>fråvær</a:t>
          </a:r>
          <a:r>
            <a:rPr lang="nb-NO" dirty="0">
              <a:latin typeface="Cavolini" panose="03000502040302020204" pitchFamily="66" charset="0"/>
              <a:cs typeface="Cavolini" panose="03000502040302020204" pitchFamily="66" charset="0"/>
            </a:rPr>
            <a:t>. </a:t>
          </a:r>
          <a:endParaRPr lang="en-US" dirty="0">
            <a:latin typeface="Cavolini" panose="03000502040302020204" pitchFamily="66" charset="0"/>
            <a:cs typeface="Cavolini" panose="03000502040302020204" pitchFamily="66" charset="0"/>
          </a:endParaRPr>
        </a:p>
      </dgm:t>
    </dgm:pt>
    <dgm:pt modelId="{4046A02D-4507-4A17-B0AD-0486DCCF6369}" type="parTrans" cxnId="{CEA152BC-E29F-4B99-A7FA-C43A577F6BDA}">
      <dgm:prSet/>
      <dgm:spPr/>
      <dgm:t>
        <a:bodyPr/>
        <a:lstStyle/>
        <a:p>
          <a:endParaRPr lang="en-US"/>
        </a:p>
      </dgm:t>
    </dgm:pt>
    <dgm:pt modelId="{D32E2E17-3E70-40DE-A574-37C9A415CDA2}" type="sibTrans" cxnId="{CEA152BC-E29F-4B99-A7FA-C43A577F6BDA}">
      <dgm:prSet/>
      <dgm:spPr/>
      <dgm:t>
        <a:bodyPr/>
        <a:lstStyle/>
        <a:p>
          <a:endParaRPr lang="en-US"/>
        </a:p>
      </dgm:t>
    </dgm:pt>
    <dgm:pt modelId="{65E0B86B-4C2A-4F99-81A2-BD99DB71830B}">
      <dgm:prSet/>
      <dgm:spPr/>
      <dgm:t>
        <a:bodyPr/>
        <a:lstStyle/>
        <a:p>
          <a:r>
            <a:rPr lang="nb-NO" dirty="0">
              <a:latin typeface="Cavolini" panose="03000502040302020204" pitchFamily="66" charset="0"/>
              <a:cs typeface="Cavolini" panose="03000502040302020204" pitchFamily="66" charset="0"/>
            </a:rPr>
            <a:t>Inn etter friminutt, går </a:t>
          </a:r>
          <a:r>
            <a:rPr lang="nb-NO" dirty="0" err="1">
              <a:latin typeface="Cavolini" panose="03000502040302020204" pitchFamily="66" charset="0"/>
              <a:cs typeface="Cavolini" panose="03000502040302020204" pitchFamily="66" charset="0"/>
            </a:rPr>
            <a:t>frå</a:t>
          </a:r>
          <a:r>
            <a:rPr lang="nb-NO" dirty="0">
              <a:latin typeface="Cavolini" panose="03000502040302020204" pitchFamily="66" charset="0"/>
              <a:cs typeface="Cavolini" panose="03000502040302020204" pitchFamily="66" charset="0"/>
            </a:rPr>
            <a:t> </a:t>
          </a:r>
          <a:r>
            <a:rPr lang="nb-NO" dirty="0" err="1">
              <a:latin typeface="Cavolini" panose="03000502040302020204" pitchFamily="66" charset="0"/>
              <a:cs typeface="Cavolini" panose="03000502040302020204" pitchFamily="66" charset="0"/>
            </a:rPr>
            <a:t>undervisningstimar</a:t>
          </a:r>
          <a:r>
            <a:rPr lang="nb-NO" dirty="0">
              <a:latin typeface="Cavolini" panose="03000502040302020204" pitchFamily="66" charset="0"/>
              <a:cs typeface="Cavolini" panose="03000502040302020204" pitchFamily="66" charset="0"/>
            </a:rPr>
            <a:t> – </a:t>
          </a:r>
          <a:r>
            <a:rPr lang="nb-NO" dirty="0" err="1">
              <a:latin typeface="Cavolini" panose="03000502040302020204" pitchFamily="66" charset="0"/>
              <a:cs typeface="Cavolini" panose="03000502040302020204" pitchFamily="66" charset="0"/>
            </a:rPr>
            <a:t>registrerast</a:t>
          </a:r>
          <a:r>
            <a:rPr lang="nb-NO" dirty="0">
              <a:latin typeface="Cavolini" panose="03000502040302020204" pitchFamily="66" charset="0"/>
              <a:cs typeface="Cavolini" panose="03000502040302020204" pitchFamily="66" charset="0"/>
            </a:rPr>
            <a:t> som udokumentert </a:t>
          </a:r>
          <a:r>
            <a:rPr lang="nb-NO" dirty="0" err="1">
              <a:latin typeface="Cavolini" panose="03000502040302020204" pitchFamily="66" charset="0"/>
              <a:cs typeface="Cavolini" panose="03000502040302020204" pitchFamily="66" charset="0"/>
            </a:rPr>
            <a:t>fråvær</a:t>
          </a:r>
          <a:r>
            <a:rPr lang="nb-NO" dirty="0">
              <a:latin typeface="Cavolini" panose="03000502040302020204" pitchFamily="66" charset="0"/>
              <a:cs typeface="Cavolini" panose="03000502040302020204" pitchFamily="66" charset="0"/>
            </a:rPr>
            <a:t>. </a:t>
          </a:r>
          <a:endParaRPr lang="en-US" dirty="0">
            <a:latin typeface="Cavolini" panose="03000502040302020204" pitchFamily="66" charset="0"/>
            <a:cs typeface="Cavolini" panose="03000502040302020204" pitchFamily="66" charset="0"/>
          </a:endParaRPr>
        </a:p>
      </dgm:t>
    </dgm:pt>
    <dgm:pt modelId="{583AF4E1-A145-4421-8B91-D6B5541693A9}" type="parTrans" cxnId="{DE9DA48F-EC4E-478B-9AF5-A260AB68CBBA}">
      <dgm:prSet/>
      <dgm:spPr/>
      <dgm:t>
        <a:bodyPr/>
        <a:lstStyle/>
        <a:p>
          <a:endParaRPr lang="en-US"/>
        </a:p>
      </dgm:t>
    </dgm:pt>
    <dgm:pt modelId="{3352F297-259D-49A3-8C75-A5AE7D067977}" type="sibTrans" cxnId="{DE9DA48F-EC4E-478B-9AF5-A260AB68CBBA}">
      <dgm:prSet/>
      <dgm:spPr/>
      <dgm:t>
        <a:bodyPr/>
        <a:lstStyle/>
        <a:p>
          <a:endParaRPr lang="en-US"/>
        </a:p>
      </dgm:t>
    </dgm:pt>
    <dgm:pt modelId="{FB860714-BB5A-4690-909A-63EF119D1FE7}" type="pres">
      <dgm:prSet presAssocID="{6FA9D639-4532-4D7B-A31C-2B20CDC55918}" presName="Name0" presStyleCnt="0">
        <dgm:presLayoutVars>
          <dgm:dir/>
          <dgm:resizeHandles val="exact"/>
        </dgm:presLayoutVars>
      </dgm:prSet>
      <dgm:spPr/>
    </dgm:pt>
    <dgm:pt modelId="{AE9CA6BD-17EB-48FB-B7EA-904A4B059602}" type="pres">
      <dgm:prSet presAssocID="{7E8C4BEF-A755-48B2-AAC3-2A2DF179CFE2}" presName="node" presStyleLbl="node1" presStyleIdx="0" presStyleCnt="5">
        <dgm:presLayoutVars>
          <dgm:bulletEnabled val="1"/>
        </dgm:presLayoutVars>
      </dgm:prSet>
      <dgm:spPr/>
    </dgm:pt>
    <dgm:pt modelId="{6B9BFBDA-EE91-4E8C-92C2-25DAF7F47AD6}" type="pres">
      <dgm:prSet presAssocID="{398802A4-849F-4B6C-A8E3-8C4C380E0DBE}" presName="sibTrans" presStyleLbl="sibTrans1D1" presStyleIdx="0" presStyleCnt="4"/>
      <dgm:spPr/>
    </dgm:pt>
    <dgm:pt modelId="{8F17AA78-778C-4D22-87F9-4322E082D8EA}" type="pres">
      <dgm:prSet presAssocID="{398802A4-849F-4B6C-A8E3-8C4C380E0DBE}" presName="connectorText" presStyleLbl="sibTrans1D1" presStyleIdx="0" presStyleCnt="4"/>
      <dgm:spPr/>
    </dgm:pt>
    <dgm:pt modelId="{FA615364-5457-4617-8528-991B0C548A5C}" type="pres">
      <dgm:prSet presAssocID="{5B107141-657F-4DAF-B112-428B90412CAB}" presName="node" presStyleLbl="node1" presStyleIdx="1" presStyleCnt="5">
        <dgm:presLayoutVars>
          <dgm:bulletEnabled val="1"/>
        </dgm:presLayoutVars>
      </dgm:prSet>
      <dgm:spPr/>
    </dgm:pt>
    <dgm:pt modelId="{F5E4B43B-7D88-416B-A288-BD968F0C4BA9}" type="pres">
      <dgm:prSet presAssocID="{33968040-255E-4E82-8EA7-5C1168C04FB3}" presName="sibTrans" presStyleLbl="sibTrans1D1" presStyleIdx="1" presStyleCnt="4"/>
      <dgm:spPr/>
    </dgm:pt>
    <dgm:pt modelId="{D5FB28E9-60C5-4C0A-AD54-56C586F67EDA}" type="pres">
      <dgm:prSet presAssocID="{33968040-255E-4E82-8EA7-5C1168C04FB3}" presName="connectorText" presStyleLbl="sibTrans1D1" presStyleIdx="1" presStyleCnt="4"/>
      <dgm:spPr/>
    </dgm:pt>
    <dgm:pt modelId="{351C9551-72DD-4A28-B889-EB0F81EF8B65}" type="pres">
      <dgm:prSet presAssocID="{F2DBBF71-12F3-47F5-B575-C8941E70A686}" presName="node" presStyleLbl="node1" presStyleIdx="2" presStyleCnt="5" custLinFactNeighborX="-833" custLinFactNeighborY="-625">
        <dgm:presLayoutVars>
          <dgm:bulletEnabled val="1"/>
        </dgm:presLayoutVars>
      </dgm:prSet>
      <dgm:spPr/>
    </dgm:pt>
    <dgm:pt modelId="{3B717673-02A3-4518-96A7-AC2D31EA3B75}" type="pres">
      <dgm:prSet presAssocID="{EAC505FD-67D7-44FF-A2DA-B97113F27D99}" presName="sibTrans" presStyleLbl="sibTrans1D1" presStyleIdx="2" presStyleCnt="4"/>
      <dgm:spPr/>
    </dgm:pt>
    <dgm:pt modelId="{AA60F50C-36CF-4DD4-B4D2-E176BEEC0E7D}" type="pres">
      <dgm:prSet presAssocID="{EAC505FD-67D7-44FF-A2DA-B97113F27D99}" presName="connectorText" presStyleLbl="sibTrans1D1" presStyleIdx="2" presStyleCnt="4"/>
      <dgm:spPr/>
    </dgm:pt>
    <dgm:pt modelId="{D0FD8219-729F-44F6-B059-61FC1FF6359D}" type="pres">
      <dgm:prSet presAssocID="{2AC65543-5DD4-47A0-9096-D8046397A628}" presName="node" presStyleLbl="node1" presStyleIdx="3" presStyleCnt="5">
        <dgm:presLayoutVars>
          <dgm:bulletEnabled val="1"/>
        </dgm:presLayoutVars>
      </dgm:prSet>
      <dgm:spPr/>
    </dgm:pt>
    <dgm:pt modelId="{D20DFD23-EDD5-4F03-A9D0-E28C6C26A354}" type="pres">
      <dgm:prSet presAssocID="{D32E2E17-3E70-40DE-A574-37C9A415CDA2}" presName="sibTrans" presStyleLbl="sibTrans1D1" presStyleIdx="3" presStyleCnt="4"/>
      <dgm:spPr/>
    </dgm:pt>
    <dgm:pt modelId="{987D79FC-BD6E-4063-8C72-37B0A28214B8}" type="pres">
      <dgm:prSet presAssocID="{D32E2E17-3E70-40DE-A574-37C9A415CDA2}" presName="connectorText" presStyleLbl="sibTrans1D1" presStyleIdx="3" presStyleCnt="4"/>
      <dgm:spPr/>
    </dgm:pt>
    <dgm:pt modelId="{62A45C47-D638-42AD-99B5-ADF9FE6DA360}" type="pres">
      <dgm:prSet presAssocID="{65E0B86B-4C2A-4F99-81A2-BD99DB71830B}" presName="node" presStyleLbl="node1" presStyleIdx="4" presStyleCnt="5">
        <dgm:presLayoutVars>
          <dgm:bulletEnabled val="1"/>
        </dgm:presLayoutVars>
      </dgm:prSet>
      <dgm:spPr/>
    </dgm:pt>
  </dgm:ptLst>
  <dgm:cxnLst>
    <dgm:cxn modelId="{AECFE513-67C8-4454-82CA-5A7DD1B2BA60}" type="presOf" srcId="{2AC65543-5DD4-47A0-9096-D8046397A628}" destId="{D0FD8219-729F-44F6-B059-61FC1FF6359D}" srcOrd="0" destOrd="0" presId="urn:microsoft.com/office/officeart/2016/7/layout/RepeatingBendingProcessNew"/>
    <dgm:cxn modelId="{CF1E2B15-7BA6-4ED6-ABE0-F12DE6FE4EEC}" type="presOf" srcId="{F2DBBF71-12F3-47F5-B575-C8941E70A686}" destId="{351C9551-72DD-4A28-B889-EB0F81EF8B65}" srcOrd="0" destOrd="0" presId="urn:microsoft.com/office/officeart/2016/7/layout/RepeatingBendingProcessNew"/>
    <dgm:cxn modelId="{337C5723-576C-49A1-A7AB-840C007B6B21}" srcId="{6FA9D639-4532-4D7B-A31C-2B20CDC55918}" destId="{7E8C4BEF-A755-48B2-AAC3-2A2DF179CFE2}" srcOrd="0" destOrd="0" parTransId="{65D0D7B7-E779-44DE-91A5-70EB7CA9D0AE}" sibTransId="{398802A4-849F-4B6C-A8E3-8C4C380E0DBE}"/>
    <dgm:cxn modelId="{3FFD7325-7F9D-4270-AA28-F8F32D306F6B}" type="presOf" srcId="{33968040-255E-4E82-8EA7-5C1168C04FB3}" destId="{F5E4B43B-7D88-416B-A288-BD968F0C4BA9}" srcOrd="0" destOrd="0" presId="urn:microsoft.com/office/officeart/2016/7/layout/RepeatingBendingProcessNew"/>
    <dgm:cxn modelId="{85537D2D-4C17-4E73-9137-E8A7D8FB4279}" type="presOf" srcId="{7E8C4BEF-A755-48B2-AAC3-2A2DF179CFE2}" destId="{AE9CA6BD-17EB-48FB-B7EA-904A4B059602}" srcOrd="0" destOrd="0" presId="urn:microsoft.com/office/officeart/2016/7/layout/RepeatingBendingProcessNew"/>
    <dgm:cxn modelId="{00D2B23C-BA62-4362-916A-4CEEA41FA5AB}" type="presOf" srcId="{398802A4-849F-4B6C-A8E3-8C4C380E0DBE}" destId="{8F17AA78-778C-4D22-87F9-4322E082D8EA}" srcOrd="1" destOrd="0" presId="urn:microsoft.com/office/officeart/2016/7/layout/RepeatingBendingProcessNew"/>
    <dgm:cxn modelId="{6683815F-08FE-4F7F-90E9-9ABBDB4D7520}" type="presOf" srcId="{33968040-255E-4E82-8EA7-5C1168C04FB3}" destId="{D5FB28E9-60C5-4C0A-AD54-56C586F67EDA}" srcOrd="1" destOrd="0" presId="urn:microsoft.com/office/officeart/2016/7/layout/RepeatingBendingProcessNew"/>
    <dgm:cxn modelId="{E900B75F-C6BB-4302-9661-B6C1E3CF70B1}" type="presOf" srcId="{6FA9D639-4532-4D7B-A31C-2B20CDC55918}" destId="{FB860714-BB5A-4690-909A-63EF119D1FE7}" srcOrd="0" destOrd="0" presId="urn:microsoft.com/office/officeart/2016/7/layout/RepeatingBendingProcessNew"/>
    <dgm:cxn modelId="{14796261-0F8E-4BA3-A106-1D624AECB2E6}" type="presOf" srcId="{D32E2E17-3E70-40DE-A574-37C9A415CDA2}" destId="{987D79FC-BD6E-4063-8C72-37B0A28214B8}" srcOrd="1" destOrd="0" presId="urn:microsoft.com/office/officeart/2016/7/layout/RepeatingBendingProcessNew"/>
    <dgm:cxn modelId="{D9A4F043-CDEA-45AF-9C87-EC26CD3DA720}" srcId="{6FA9D639-4532-4D7B-A31C-2B20CDC55918}" destId="{F2DBBF71-12F3-47F5-B575-C8941E70A686}" srcOrd="2" destOrd="0" parTransId="{F90BD1B7-C9A9-4974-B26C-8FDC063F42F3}" sibTransId="{EAC505FD-67D7-44FF-A2DA-B97113F27D99}"/>
    <dgm:cxn modelId="{F9CC0966-A049-4E10-9A44-E89BD7A6735E}" type="presOf" srcId="{398802A4-849F-4B6C-A8E3-8C4C380E0DBE}" destId="{6B9BFBDA-EE91-4E8C-92C2-25DAF7F47AD6}" srcOrd="0" destOrd="0" presId="urn:microsoft.com/office/officeart/2016/7/layout/RepeatingBendingProcessNew"/>
    <dgm:cxn modelId="{C0ECD973-F29F-40E8-9D19-8615FCDB3542}" type="presOf" srcId="{D32E2E17-3E70-40DE-A574-37C9A415CDA2}" destId="{D20DFD23-EDD5-4F03-A9D0-E28C6C26A354}" srcOrd="0" destOrd="0" presId="urn:microsoft.com/office/officeart/2016/7/layout/RepeatingBendingProcessNew"/>
    <dgm:cxn modelId="{677A3155-7DBD-482E-8536-502C63F6872D}" type="presOf" srcId="{65E0B86B-4C2A-4F99-81A2-BD99DB71830B}" destId="{62A45C47-D638-42AD-99B5-ADF9FE6DA360}" srcOrd="0" destOrd="0" presId="urn:microsoft.com/office/officeart/2016/7/layout/RepeatingBendingProcessNew"/>
    <dgm:cxn modelId="{41935882-2236-48A1-9519-D1E35EFC91DC}" type="presOf" srcId="{5B107141-657F-4DAF-B112-428B90412CAB}" destId="{FA615364-5457-4617-8528-991B0C548A5C}" srcOrd="0" destOrd="0" presId="urn:microsoft.com/office/officeart/2016/7/layout/RepeatingBendingProcessNew"/>
    <dgm:cxn modelId="{DE9DA48F-EC4E-478B-9AF5-A260AB68CBBA}" srcId="{6FA9D639-4532-4D7B-A31C-2B20CDC55918}" destId="{65E0B86B-4C2A-4F99-81A2-BD99DB71830B}" srcOrd="4" destOrd="0" parTransId="{583AF4E1-A145-4421-8B91-D6B5541693A9}" sibTransId="{3352F297-259D-49A3-8C75-A5AE7D067977}"/>
    <dgm:cxn modelId="{CEA152BC-E29F-4B99-A7FA-C43A577F6BDA}" srcId="{6FA9D639-4532-4D7B-A31C-2B20CDC55918}" destId="{2AC65543-5DD4-47A0-9096-D8046397A628}" srcOrd="3" destOrd="0" parTransId="{4046A02D-4507-4A17-B0AD-0486DCCF6369}" sibTransId="{D32E2E17-3E70-40DE-A574-37C9A415CDA2}"/>
    <dgm:cxn modelId="{4AE75FCC-C2AA-4FCE-81C7-61A93BA3010B}" srcId="{6FA9D639-4532-4D7B-A31C-2B20CDC55918}" destId="{5B107141-657F-4DAF-B112-428B90412CAB}" srcOrd="1" destOrd="0" parTransId="{A44A49C3-C939-4A3A-A0E9-55CEFC1E39C9}" sibTransId="{33968040-255E-4E82-8EA7-5C1168C04FB3}"/>
    <dgm:cxn modelId="{6D691AD5-9B6A-49D2-905E-ACBF839A9BA5}" type="presOf" srcId="{EAC505FD-67D7-44FF-A2DA-B97113F27D99}" destId="{3B717673-02A3-4518-96A7-AC2D31EA3B75}" srcOrd="0" destOrd="0" presId="urn:microsoft.com/office/officeart/2016/7/layout/RepeatingBendingProcessNew"/>
    <dgm:cxn modelId="{F8EF29E5-04B7-4B58-8354-1D142893ADE4}" type="presOf" srcId="{EAC505FD-67D7-44FF-A2DA-B97113F27D99}" destId="{AA60F50C-36CF-4DD4-B4D2-E176BEEC0E7D}" srcOrd="1" destOrd="0" presId="urn:microsoft.com/office/officeart/2016/7/layout/RepeatingBendingProcessNew"/>
    <dgm:cxn modelId="{265938BB-E5CF-49B5-BBFE-F518E6F5D817}" type="presParOf" srcId="{FB860714-BB5A-4690-909A-63EF119D1FE7}" destId="{AE9CA6BD-17EB-48FB-B7EA-904A4B059602}" srcOrd="0" destOrd="0" presId="urn:microsoft.com/office/officeart/2016/7/layout/RepeatingBendingProcessNew"/>
    <dgm:cxn modelId="{3F0614F6-422A-406E-8291-EC534BFA1687}" type="presParOf" srcId="{FB860714-BB5A-4690-909A-63EF119D1FE7}" destId="{6B9BFBDA-EE91-4E8C-92C2-25DAF7F47AD6}" srcOrd="1" destOrd="0" presId="urn:microsoft.com/office/officeart/2016/7/layout/RepeatingBendingProcessNew"/>
    <dgm:cxn modelId="{AEC0883D-3116-4A22-BC51-E3BDD90A9CA5}" type="presParOf" srcId="{6B9BFBDA-EE91-4E8C-92C2-25DAF7F47AD6}" destId="{8F17AA78-778C-4D22-87F9-4322E082D8EA}" srcOrd="0" destOrd="0" presId="urn:microsoft.com/office/officeart/2016/7/layout/RepeatingBendingProcessNew"/>
    <dgm:cxn modelId="{631C1EA7-C084-4F79-B237-68D670E63618}" type="presParOf" srcId="{FB860714-BB5A-4690-909A-63EF119D1FE7}" destId="{FA615364-5457-4617-8528-991B0C548A5C}" srcOrd="2" destOrd="0" presId="urn:microsoft.com/office/officeart/2016/7/layout/RepeatingBendingProcessNew"/>
    <dgm:cxn modelId="{82D82861-F62A-46F6-8E4E-BAF450DDFC47}" type="presParOf" srcId="{FB860714-BB5A-4690-909A-63EF119D1FE7}" destId="{F5E4B43B-7D88-416B-A288-BD968F0C4BA9}" srcOrd="3" destOrd="0" presId="urn:microsoft.com/office/officeart/2016/7/layout/RepeatingBendingProcessNew"/>
    <dgm:cxn modelId="{86165ABF-616F-4BF4-991C-2D729C2BAFFB}" type="presParOf" srcId="{F5E4B43B-7D88-416B-A288-BD968F0C4BA9}" destId="{D5FB28E9-60C5-4C0A-AD54-56C586F67EDA}" srcOrd="0" destOrd="0" presId="urn:microsoft.com/office/officeart/2016/7/layout/RepeatingBendingProcessNew"/>
    <dgm:cxn modelId="{D8A77A03-AD0B-43F9-A526-51F057BEF151}" type="presParOf" srcId="{FB860714-BB5A-4690-909A-63EF119D1FE7}" destId="{351C9551-72DD-4A28-B889-EB0F81EF8B65}" srcOrd="4" destOrd="0" presId="urn:microsoft.com/office/officeart/2016/7/layout/RepeatingBendingProcessNew"/>
    <dgm:cxn modelId="{6DF366CB-642C-42CC-B9CA-E0264E4E1F13}" type="presParOf" srcId="{FB860714-BB5A-4690-909A-63EF119D1FE7}" destId="{3B717673-02A3-4518-96A7-AC2D31EA3B75}" srcOrd="5" destOrd="0" presId="urn:microsoft.com/office/officeart/2016/7/layout/RepeatingBendingProcessNew"/>
    <dgm:cxn modelId="{95EA19F0-EF2D-44EE-976A-626321E9D4C1}" type="presParOf" srcId="{3B717673-02A3-4518-96A7-AC2D31EA3B75}" destId="{AA60F50C-36CF-4DD4-B4D2-E176BEEC0E7D}" srcOrd="0" destOrd="0" presId="urn:microsoft.com/office/officeart/2016/7/layout/RepeatingBendingProcessNew"/>
    <dgm:cxn modelId="{425DF70B-A2BA-4F13-A0FF-744DDE98C3C9}" type="presParOf" srcId="{FB860714-BB5A-4690-909A-63EF119D1FE7}" destId="{D0FD8219-729F-44F6-B059-61FC1FF6359D}" srcOrd="6" destOrd="0" presId="urn:microsoft.com/office/officeart/2016/7/layout/RepeatingBendingProcessNew"/>
    <dgm:cxn modelId="{F318646D-F980-4C09-A9F7-7D01FC05A6C8}" type="presParOf" srcId="{FB860714-BB5A-4690-909A-63EF119D1FE7}" destId="{D20DFD23-EDD5-4F03-A9D0-E28C6C26A354}" srcOrd="7" destOrd="0" presId="urn:microsoft.com/office/officeart/2016/7/layout/RepeatingBendingProcessNew"/>
    <dgm:cxn modelId="{CDEBF55E-08AE-4584-BB3B-56C623CB1148}" type="presParOf" srcId="{D20DFD23-EDD5-4F03-A9D0-E28C6C26A354}" destId="{987D79FC-BD6E-4063-8C72-37B0A28214B8}" srcOrd="0" destOrd="0" presId="urn:microsoft.com/office/officeart/2016/7/layout/RepeatingBendingProcessNew"/>
    <dgm:cxn modelId="{F18F53BF-8C71-4129-8CD0-E4DCF7377E4B}" type="presParOf" srcId="{FB860714-BB5A-4690-909A-63EF119D1FE7}" destId="{62A45C47-D638-42AD-99B5-ADF9FE6DA360}" srcOrd="8"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9BFBDA-EE91-4E8C-92C2-25DAF7F47AD6}">
      <dsp:nvSpPr>
        <dsp:cNvPr id="0" name=""/>
        <dsp:cNvSpPr/>
      </dsp:nvSpPr>
      <dsp:spPr>
        <a:xfrm>
          <a:off x="2899779" y="686484"/>
          <a:ext cx="530464" cy="91440"/>
        </a:xfrm>
        <a:custGeom>
          <a:avLst/>
          <a:gdLst/>
          <a:ahLst/>
          <a:cxnLst/>
          <a:rect l="0" t="0" r="0" b="0"/>
          <a:pathLst>
            <a:path>
              <a:moveTo>
                <a:pt x="0" y="45720"/>
              </a:moveTo>
              <a:lnTo>
                <a:pt x="530464"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50985" y="729398"/>
        <a:ext cx="28053" cy="5610"/>
      </dsp:txXfrm>
    </dsp:sp>
    <dsp:sp modelId="{AE9CA6BD-17EB-48FB-B7EA-904A4B059602}">
      <dsp:nvSpPr>
        <dsp:cNvPr id="0" name=""/>
        <dsp:cNvSpPr/>
      </dsp:nvSpPr>
      <dsp:spPr>
        <a:xfrm>
          <a:off x="462167" y="380"/>
          <a:ext cx="2439412" cy="146364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533" tIns="125471" rIns="119533" bIns="125471" numCol="1" spcCol="1270" anchor="ctr" anchorCtr="0">
          <a:noAutofit/>
        </a:bodyPr>
        <a:lstStyle/>
        <a:p>
          <a:pPr marL="0" lvl="0" indent="0" algn="ctr" defTabSz="577850">
            <a:lnSpc>
              <a:spcPct val="90000"/>
            </a:lnSpc>
            <a:spcBef>
              <a:spcPct val="0"/>
            </a:spcBef>
            <a:spcAft>
              <a:spcPct val="35000"/>
            </a:spcAft>
            <a:buNone/>
          </a:pPr>
          <a:r>
            <a:rPr lang="nb-NO" sz="1300" kern="1200" dirty="0">
              <a:latin typeface="Cavolini" panose="03000502040302020204" pitchFamily="66" charset="0"/>
              <a:cs typeface="Cavolini" panose="03000502040302020204" pitchFamily="66" charset="0"/>
            </a:rPr>
            <a:t>Registrer </a:t>
          </a:r>
          <a:r>
            <a:rPr lang="nb-NO" sz="1300" kern="1200" dirty="0" err="1">
              <a:latin typeface="Cavolini" panose="03000502040302020204" pitchFamily="66" charset="0"/>
              <a:cs typeface="Cavolini" panose="03000502040302020204" pitchFamily="66" charset="0"/>
            </a:rPr>
            <a:t>sjølv</a:t>
          </a:r>
          <a:r>
            <a:rPr lang="nb-NO" sz="1300" kern="1200" dirty="0">
              <a:latin typeface="Cavolini" panose="03000502040302020204" pitchFamily="66" charset="0"/>
              <a:cs typeface="Cavolini" panose="03000502040302020204" pitchFamily="66" charset="0"/>
            </a:rPr>
            <a:t> i Visma App før 08:15 ved sjukdom</a:t>
          </a:r>
          <a:endParaRPr lang="en-US" sz="1300" kern="1200" dirty="0">
            <a:latin typeface="Cavolini" panose="03000502040302020204" pitchFamily="66" charset="0"/>
            <a:cs typeface="Cavolini" panose="03000502040302020204" pitchFamily="66" charset="0"/>
          </a:endParaRPr>
        </a:p>
      </dsp:txBody>
      <dsp:txXfrm>
        <a:off x="462167" y="380"/>
        <a:ext cx="2439412" cy="1463647"/>
      </dsp:txXfrm>
    </dsp:sp>
    <dsp:sp modelId="{F5E4B43B-7D88-416B-A288-BD968F0C4BA9}">
      <dsp:nvSpPr>
        <dsp:cNvPr id="0" name=""/>
        <dsp:cNvSpPr/>
      </dsp:nvSpPr>
      <dsp:spPr>
        <a:xfrm>
          <a:off x="1661553" y="1462227"/>
          <a:ext cx="3020797" cy="521316"/>
        </a:xfrm>
        <a:custGeom>
          <a:avLst/>
          <a:gdLst/>
          <a:ahLst/>
          <a:cxnLst/>
          <a:rect l="0" t="0" r="0" b="0"/>
          <a:pathLst>
            <a:path>
              <a:moveTo>
                <a:pt x="3020797" y="0"/>
              </a:moveTo>
              <a:lnTo>
                <a:pt x="3020797" y="277758"/>
              </a:lnTo>
              <a:lnTo>
                <a:pt x="0" y="277758"/>
              </a:lnTo>
              <a:lnTo>
                <a:pt x="0" y="521316"/>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95181" y="1720080"/>
        <a:ext cx="153540" cy="5610"/>
      </dsp:txXfrm>
    </dsp:sp>
    <dsp:sp modelId="{FA615364-5457-4617-8528-991B0C548A5C}">
      <dsp:nvSpPr>
        <dsp:cNvPr id="0" name=""/>
        <dsp:cNvSpPr/>
      </dsp:nvSpPr>
      <dsp:spPr>
        <a:xfrm>
          <a:off x="3462644" y="380"/>
          <a:ext cx="2439412" cy="146364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533" tIns="125471" rIns="119533" bIns="125471" numCol="1" spcCol="1270" anchor="ctr" anchorCtr="0">
          <a:noAutofit/>
        </a:bodyPr>
        <a:lstStyle/>
        <a:p>
          <a:pPr marL="0" lvl="0" indent="0" algn="ctr" defTabSz="577850">
            <a:lnSpc>
              <a:spcPct val="90000"/>
            </a:lnSpc>
            <a:spcBef>
              <a:spcPct val="0"/>
            </a:spcBef>
            <a:spcAft>
              <a:spcPct val="35000"/>
            </a:spcAft>
            <a:buNone/>
          </a:pPr>
          <a:r>
            <a:rPr lang="nb-NO" sz="1300" kern="1200" dirty="0">
              <a:latin typeface="Cavolini" panose="03000502040302020204" pitchFamily="66" charset="0"/>
              <a:cs typeface="Cavolini" panose="03000502040302020204" pitchFamily="66" charset="0"/>
            </a:rPr>
            <a:t>SFO før 11:00</a:t>
          </a:r>
          <a:endParaRPr lang="en-US" sz="1300" kern="1200" dirty="0">
            <a:latin typeface="Cavolini" panose="03000502040302020204" pitchFamily="66" charset="0"/>
            <a:cs typeface="Cavolini" panose="03000502040302020204" pitchFamily="66" charset="0"/>
          </a:endParaRPr>
        </a:p>
      </dsp:txBody>
      <dsp:txXfrm>
        <a:off x="3462644" y="380"/>
        <a:ext cx="2439412" cy="1463647"/>
      </dsp:txXfrm>
    </dsp:sp>
    <dsp:sp modelId="{3B717673-02A3-4518-96A7-AC2D31EA3B75}">
      <dsp:nvSpPr>
        <dsp:cNvPr id="0" name=""/>
        <dsp:cNvSpPr/>
      </dsp:nvSpPr>
      <dsp:spPr>
        <a:xfrm>
          <a:off x="2879459" y="2702048"/>
          <a:ext cx="550785" cy="91440"/>
        </a:xfrm>
        <a:custGeom>
          <a:avLst/>
          <a:gdLst/>
          <a:ahLst/>
          <a:cxnLst/>
          <a:rect l="0" t="0" r="0" b="0"/>
          <a:pathLst>
            <a:path>
              <a:moveTo>
                <a:pt x="0" y="45720"/>
              </a:moveTo>
              <a:lnTo>
                <a:pt x="292492" y="45720"/>
              </a:lnTo>
              <a:lnTo>
                <a:pt x="292492" y="54867"/>
              </a:lnTo>
              <a:lnTo>
                <a:pt x="550785" y="54867"/>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40315" y="2744962"/>
        <a:ext cx="29072" cy="5610"/>
      </dsp:txXfrm>
    </dsp:sp>
    <dsp:sp modelId="{351C9551-72DD-4A28-B889-EB0F81EF8B65}">
      <dsp:nvSpPr>
        <dsp:cNvPr id="0" name=""/>
        <dsp:cNvSpPr/>
      </dsp:nvSpPr>
      <dsp:spPr>
        <a:xfrm>
          <a:off x="441847" y="2015944"/>
          <a:ext cx="2439412" cy="146364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533" tIns="125471" rIns="119533" bIns="125471" numCol="1" spcCol="1270" anchor="ctr" anchorCtr="0">
          <a:noAutofit/>
        </a:bodyPr>
        <a:lstStyle/>
        <a:p>
          <a:pPr marL="0" lvl="0" indent="0" algn="ctr" defTabSz="577850">
            <a:lnSpc>
              <a:spcPct val="90000"/>
            </a:lnSpc>
            <a:spcBef>
              <a:spcPct val="0"/>
            </a:spcBef>
            <a:spcAft>
              <a:spcPct val="35000"/>
            </a:spcAft>
            <a:buNone/>
          </a:pPr>
          <a:r>
            <a:rPr lang="nb-NO" sz="1300" kern="1200" dirty="0">
              <a:latin typeface="Cavolini" panose="03000502040302020204" pitchFamily="66" charset="0"/>
              <a:cs typeface="Cavolini" panose="03000502040302020204" pitchFamily="66" charset="0"/>
            </a:rPr>
            <a:t>Permisjon: inntil to </a:t>
          </a:r>
          <a:r>
            <a:rPr lang="nb-NO" sz="1300" kern="1200" dirty="0" err="1">
              <a:latin typeface="Cavolini" panose="03000502040302020204" pitchFamily="66" charset="0"/>
              <a:cs typeface="Cavolini" panose="03000502040302020204" pitchFamily="66" charset="0"/>
            </a:rPr>
            <a:t>dagar</a:t>
          </a:r>
          <a:endParaRPr lang="en-US" sz="1300" kern="1200" dirty="0">
            <a:latin typeface="Cavolini" panose="03000502040302020204" pitchFamily="66" charset="0"/>
            <a:cs typeface="Cavolini" panose="03000502040302020204" pitchFamily="66" charset="0"/>
          </a:endParaRPr>
        </a:p>
      </dsp:txBody>
      <dsp:txXfrm>
        <a:off x="441847" y="2015944"/>
        <a:ext cx="2439412" cy="1463647"/>
      </dsp:txXfrm>
    </dsp:sp>
    <dsp:sp modelId="{D20DFD23-EDD5-4F03-A9D0-E28C6C26A354}">
      <dsp:nvSpPr>
        <dsp:cNvPr id="0" name=""/>
        <dsp:cNvSpPr/>
      </dsp:nvSpPr>
      <dsp:spPr>
        <a:xfrm>
          <a:off x="1681873" y="3486939"/>
          <a:ext cx="3000476" cy="530464"/>
        </a:xfrm>
        <a:custGeom>
          <a:avLst/>
          <a:gdLst/>
          <a:ahLst/>
          <a:cxnLst/>
          <a:rect l="0" t="0" r="0" b="0"/>
          <a:pathLst>
            <a:path>
              <a:moveTo>
                <a:pt x="3000476" y="0"/>
              </a:moveTo>
              <a:lnTo>
                <a:pt x="3000476" y="282332"/>
              </a:lnTo>
              <a:lnTo>
                <a:pt x="0" y="282332"/>
              </a:lnTo>
              <a:lnTo>
                <a:pt x="0" y="530464"/>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05799" y="3749366"/>
        <a:ext cx="152624" cy="5610"/>
      </dsp:txXfrm>
    </dsp:sp>
    <dsp:sp modelId="{D0FD8219-729F-44F6-B059-61FC1FF6359D}">
      <dsp:nvSpPr>
        <dsp:cNvPr id="0" name=""/>
        <dsp:cNvSpPr/>
      </dsp:nvSpPr>
      <dsp:spPr>
        <a:xfrm>
          <a:off x="3462644" y="2025092"/>
          <a:ext cx="2439412" cy="146364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533" tIns="125471" rIns="119533" bIns="125471" numCol="1" spcCol="1270" anchor="ctr" anchorCtr="0">
          <a:noAutofit/>
        </a:bodyPr>
        <a:lstStyle/>
        <a:p>
          <a:pPr marL="0" lvl="0" indent="0" algn="ctr" defTabSz="577850">
            <a:lnSpc>
              <a:spcPct val="90000"/>
            </a:lnSpc>
            <a:spcBef>
              <a:spcPct val="0"/>
            </a:spcBef>
            <a:spcAft>
              <a:spcPct val="35000"/>
            </a:spcAft>
            <a:buNone/>
          </a:pPr>
          <a:r>
            <a:rPr lang="nb-NO" sz="1300" kern="1200" dirty="0">
              <a:latin typeface="Cavolini" panose="03000502040302020204" pitchFamily="66" charset="0"/>
              <a:cs typeface="Cavolini" panose="03000502040302020204" pitchFamily="66" charset="0"/>
            </a:rPr>
            <a:t>Kjem for seint, over 10 min (på </a:t>
          </a:r>
          <a:r>
            <a:rPr lang="nb-NO" sz="1300" kern="1200" dirty="0" err="1">
              <a:latin typeface="Cavolini" panose="03000502040302020204" pitchFamily="66" charset="0"/>
              <a:cs typeface="Cavolini" panose="03000502040302020204" pitchFamily="66" charset="0"/>
            </a:rPr>
            <a:t>morgon</a:t>
          </a:r>
          <a:r>
            <a:rPr lang="nb-NO" sz="1300" kern="1200" dirty="0">
              <a:latin typeface="Cavolini" panose="03000502040302020204" pitchFamily="66" charset="0"/>
              <a:cs typeface="Cavolini" panose="03000502040302020204" pitchFamily="66" charset="0"/>
            </a:rPr>
            <a:t>) - </a:t>
          </a:r>
          <a:r>
            <a:rPr lang="nb-NO" sz="1300" kern="1200" dirty="0" err="1">
              <a:latin typeface="Cavolini" panose="03000502040302020204" pitchFamily="66" charset="0"/>
              <a:cs typeface="Cavolini" panose="03000502040302020204" pitchFamily="66" charset="0"/>
            </a:rPr>
            <a:t>registrerast</a:t>
          </a:r>
          <a:r>
            <a:rPr lang="nb-NO" sz="1300" kern="1200" dirty="0">
              <a:latin typeface="Cavolini" panose="03000502040302020204" pitchFamily="66" charset="0"/>
              <a:cs typeface="Cavolini" panose="03000502040302020204" pitchFamily="66" charset="0"/>
            </a:rPr>
            <a:t> som udokumentert </a:t>
          </a:r>
          <a:r>
            <a:rPr lang="nb-NO" sz="1300" kern="1200" dirty="0" err="1">
              <a:latin typeface="Cavolini" panose="03000502040302020204" pitchFamily="66" charset="0"/>
              <a:cs typeface="Cavolini" panose="03000502040302020204" pitchFamily="66" charset="0"/>
            </a:rPr>
            <a:t>fråvær</a:t>
          </a:r>
          <a:r>
            <a:rPr lang="nb-NO" sz="1300" kern="1200" dirty="0">
              <a:latin typeface="Cavolini" panose="03000502040302020204" pitchFamily="66" charset="0"/>
              <a:cs typeface="Cavolini" panose="03000502040302020204" pitchFamily="66" charset="0"/>
            </a:rPr>
            <a:t>. </a:t>
          </a:r>
          <a:endParaRPr lang="en-US" sz="1300" kern="1200" dirty="0">
            <a:latin typeface="Cavolini" panose="03000502040302020204" pitchFamily="66" charset="0"/>
            <a:cs typeface="Cavolini" panose="03000502040302020204" pitchFamily="66" charset="0"/>
          </a:endParaRPr>
        </a:p>
      </dsp:txBody>
      <dsp:txXfrm>
        <a:off x="3462644" y="2025092"/>
        <a:ext cx="2439412" cy="1463647"/>
      </dsp:txXfrm>
    </dsp:sp>
    <dsp:sp modelId="{62A45C47-D638-42AD-99B5-ADF9FE6DA360}">
      <dsp:nvSpPr>
        <dsp:cNvPr id="0" name=""/>
        <dsp:cNvSpPr/>
      </dsp:nvSpPr>
      <dsp:spPr>
        <a:xfrm>
          <a:off x="462167" y="4049804"/>
          <a:ext cx="2439412" cy="146364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533" tIns="125471" rIns="119533" bIns="125471" numCol="1" spcCol="1270" anchor="ctr" anchorCtr="0">
          <a:noAutofit/>
        </a:bodyPr>
        <a:lstStyle/>
        <a:p>
          <a:pPr marL="0" lvl="0" indent="0" algn="ctr" defTabSz="577850">
            <a:lnSpc>
              <a:spcPct val="90000"/>
            </a:lnSpc>
            <a:spcBef>
              <a:spcPct val="0"/>
            </a:spcBef>
            <a:spcAft>
              <a:spcPct val="35000"/>
            </a:spcAft>
            <a:buNone/>
          </a:pPr>
          <a:r>
            <a:rPr lang="nb-NO" sz="1300" kern="1200" dirty="0">
              <a:latin typeface="Cavolini" panose="03000502040302020204" pitchFamily="66" charset="0"/>
              <a:cs typeface="Cavolini" panose="03000502040302020204" pitchFamily="66" charset="0"/>
            </a:rPr>
            <a:t>Inn etter friminutt, går </a:t>
          </a:r>
          <a:r>
            <a:rPr lang="nb-NO" sz="1300" kern="1200" dirty="0" err="1">
              <a:latin typeface="Cavolini" panose="03000502040302020204" pitchFamily="66" charset="0"/>
              <a:cs typeface="Cavolini" panose="03000502040302020204" pitchFamily="66" charset="0"/>
            </a:rPr>
            <a:t>frå</a:t>
          </a:r>
          <a:r>
            <a:rPr lang="nb-NO" sz="1300" kern="1200" dirty="0">
              <a:latin typeface="Cavolini" panose="03000502040302020204" pitchFamily="66" charset="0"/>
              <a:cs typeface="Cavolini" panose="03000502040302020204" pitchFamily="66" charset="0"/>
            </a:rPr>
            <a:t> </a:t>
          </a:r>
          <a:r>
            <a:rPr lang="nb-NO" sz="1300" kern="1200" dirty="0" err="1">
              <a:latin typeface="Cavolini" panose="03000502040302020204" pitchFamily="66" charset="0"/>
              <a:cs typeface="Cavolini" panose="03000502040302020204" pitchFamily="66" charset="0"/>
            </a:rPr>
            <a:t>undervisningstimar</a:t>
          </a:r>
          <a:r>
            <a:rPr lang="nb-NO" sz="1300" kern="1200" dirty="0">
              <a:latin typeface="Cavolini" panose="03000502040302020204" pitchFamily="66" charset="0"/>
              <a:cs typeface="Cavolini" panose="03000502040302020204" pitchFamily="66" charset="0"/>
            </a:rPr>
            <a:t> – </a:t>
          </a:r>
          <a:r>
            <a:rPr lang="nb-NO" sz="1300" kern="1200" dirty="0" err="1">
              <a:latin typeface="Cavolini" panose="03000502040302020204" pitchFamily="66" charset="0"/>
              <a:cs typeface="Cavolini" panose="03000502040302020204" pitchFamily="66" charset="0"/>
            </a:rPr>
            <a:t>registrerast</a:t>
          </a:r>
          <a:r>
            <a:rPr lang="nb-NO" sz="1300" kern="1200" dirty="0">
              <a:latin typeface="Cavolini" panose="03000502040302020204" pitchFamily="66" charset="0"/>
              <a:cs typeface="Cavolini" panose="03000502040302020204" pitchFamily="66" charset="0"/>
            </a:rPr>
            <a:t> som udokumentert </a:t>
          </a:r>
          <a:r>
            <a:rPr lang="nb-NO" sz="1300" kern="1200" dirty="0" err="1">
              <a:latin typeface="Cavolini" panose="03000502040302020204" pitchFamily="66" charset="0"/>
              <a:cs typeface="Cavolini" panose="03000502040302020204" pitchFamily="66" charset="0"/>
            </a:rPr>
            <a:t>fråvær</a:t>
          </a:r>
          <a:r>
            <a:rPr lang="nb-NO" sz="1300" kern="1200" dirty="0">
              <a:latin typeface="Cavolini" panose="03000502040302020204" pitchFamily="66" charset="0"/>
              <a:cs typeface="Cavolini" panose="03000502040302020204" pitchFamily="66" charset="0"/>
            </a:rPr>
            <a:t>. </a:t>
          </a:r>
          <a:endParaRPr lang="en-US" sz="1300" kern="1200" dirty="0">
            <a:latin typeface="Cavolini" panose="03000502040302020204" pitchFamily="66" charset="0"/>
            <a:cs typeface="Cavolini" panose="03000502040302020204" pitchFamily="66" charset="0"/>
          </a:endParaRPr>
        </a:p>
      </dsp:txBody>
      <dsp:txXfrm>
        <a:off x="462167" y="4049804"/>
        <a:ext cx="2439412" cy="1463647"/>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1BFEAF-0489-44E1-8E5C-311CE4525C29}" type="datetimeFigureOut">
              <a:rPr lang="nb-NO" smtClean="0"/>
              <a:t>01.09.2023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4EA2D0-DBFA-4F29-862D-026A45A354F7}" type="slidenum">
              <a:rPr lang="nb-NO" smtClean="0"/>
              <a:t>‹#›</a:t>
            </a:fld>
            <a:endParaRPr lang="nb-NO"/>
          </a:p>
        </p:txBody>
      </p:sp>
    </p:spTree>
    <p:extLst>
      <p:ext uri="{BB962C8B-B14F-4D97-AF65-F5344CB8AC3E}">
        <p14:creationId xmlns:p14="http://schemas.microsoft.com/office/powerpoint/2010/main" val="61853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z="1800" dirty="0">
                <a:effectLst/>
                <a:latin typeface="Calibri" panose="020F0502020204030204" pitchFamily="34" charset="0"/>
                <a:ea typeface="Calibri" panose="020F0502020204030204" pitchFamily="34" charset="0"/>
                <a:cs typeface="Times New Roman" panose="02020603050405020304" pitchFamily="18" charset="0"/>
              </a:rPr>
              <a:t>Starta møtet med å gå gjennom informasjon om klassen og korleis oppstarten på dette skuleåret har vore. Det har vore ein god oppstart. Vi har gode samtalar, timar, aktivitetar og har det kjekt saman. </a:t>
            </a:r>
            <a:br>
              <a:rPr lang="nn-NO" sz="1800" dirty="0">
                <a:effectLst/>
                <a:latin typeface="Calibri" panose="020F0502020204030204" pitchFamily="34" charset="0"/>
                <a:ea typeface="Calibri" panose="020F0502020204030204" pitchFamily="34" charset="0"/>
                <a:cs typeface="Times New Roman" panose="02020603050405020304" pitchFamily="18" charset="0"/>
              </a:rPr>
            </a:br>
            <a:endParaRPr lang="nb-NO" dirty="0"/>
          </a:p>
        </p:txBody>
      </p:sp>
      <p:sp>
        <p:nvSpPr>
          <p:cNvPr id="4" name="Plassholder for lysbildenummer 3"/>
          <p:cNvSpPr>
            <a:spLocks noGrp="1"/>
          </p:cNvSpPr>
          <p:nvPr>
            <p:ph type="sldNum" sz="quarter" idx="5"/>
          </p:nvPr>
        </p:nvSpPr>
        <p:spPr/>
        <p:txBody>
          <a:bodyPr/>
          <a:lstStyle/>
          <a:p>
            <a:fld id="{674EA2D0-DBFA-4F29-862D-026A45A354F7}" type="slidenum">
              <a:rPr lang="nb-NO" smtClean="0"/>
              <a:t>3</a:t>
            </a:fld>
            <a:endParaRPr lang="nb-NO"/>
          </a:p>
        </p:txBody>
      </p:sp>
    </p:spTree>
    <p:extLst>
      <p:ext uri="{BB962C8B-B14F-4D97-AF65-F5344CB8AC3E}">
        <p14:creationId xmlns:p14="http://schemas.microsoft.com/office/powerpoint/2010/main" val="1180053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z="1200" dirty="0">
                <a:effectLst/>
                <a:latin typeface="Calibri" panose="020F0502020204030204" pitchFamily="34" charset="0"/>
                <a:ea typeface="Calibri" panose="020F0502020204030204" pitchFamily="34" charset="0"/>
                <a:cs typeface="Times New Roman" panose="02020603050405020304" pitchFamily="18" charset="0"/>
              </a:rPr>
              <a:t>Det har vore fokus på sosiale aktivitetar, samstundes som vi også har brukt tid på å øve på føring i bøkene for å få dette på plass frå start. Elevane har laga klassereglar som vi skal arbeide for å ta vare på. Vi har brukt tid på å komme inn igjen i rutinar og reglar. For å styrke den sosiale kompetansen nyttar vi «Livet og sånn» som er eit opplæringsmateriale for folkehelse og livsmeistring retta mot 1. – 7. trinn og utarbeida av Ålesund kommune. I august månad er temaet vi arbeidar med trygg. Dette skal bidra til å sikre ein trygg skulestart for alle elevar. Kvar månad har kvar sitt tema. </a:t>
            </a:r>
            <a:endParaRPr lang="nb-NO" dirty="0"/>
          </a:p>
        </p:txBody>
      </p:sp>
      <p:sp>
        <p:nvSpPr>
          <p:cNvPr id="4" name="Plassholder for lysbildenummer 3"/>
          <p:cNvSpPr>
            <a:spLocks noGrp="1"/>
          </p:cNvSpPr>
          <p:nvPr>
            <p:ph type="sldNum" sz="quarter" idx="5"/>
          </p:nvPr>
        </p:nvSpPr>
        <p:spPr/>
        <p:txBody>
          <a:bodyPr/>
          <a:lstStyle/>
          <a:p>
            <a:fld id="{674EA2D0-DBFA-4F29-862D-026A45A354F7}" type="slidenum">
              <a:rPr lang="nb-NO" smtClean="0"/>
              <a:t>4</a:t>
            </a:fld>
            <a:endParaRPr lang="nb-NO"/>
          </a:p>
        </p:txBody>
      </p:sp>
    </p:spTree>
    <p:extLst>
      <p:ext uri="{BB962C8B-B14F-4D97-AF65-F5344CB8AC3E}">
        <p14:creationId xmlns:p14="http://schemas.microsoft.com/office/powerpoint/2010/main" val="13952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z="1800" dirty="0">
                <a:effectLst/>
                <a:latin typeface="Calibri" panose="020F0502020204030204" pitchFamily="34" charset="0"/>
                <a:ea typeface="Calibri" panose="020F0502020204030204" pitchFamily="34" charset="0"/>
                <a:cs typeface="Times New Roman" panose="02020603050405020304" pitchFamily="18" charset="0"/>
              </a:rPr>
              <a:t>Når det gjeld symjing arbeidar vi mot måla til symjeprøven som kjem på våren i 4. klasse. Det er berre satt av 8 veker til symjing og 2 veker til å gjennomføre symjeprøven og føresette blir difor oppmoda til å gjennomføre symjetrening utanom symjeundervisninga.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sz="1800" dirty="0">
              <a:effectLst/>
              <a:latin typeface="Calibri" panose="020F0502020204030204" pitchFamily="34" charset="0"/>
              <a:cs typeface="Times New Roman" panose="02020603050405020304" pitchFamily="18" charset="0"/>
            </a:endParaRPr>
          </a:p>
        </p:txBody>
      </p:sp>
      <p:sp>
        <p:nvSpPr>
          <p:cNvPr id="4" name="Plassholder for lysbildenummer 3"/>
          <p:cNvSpPr>
            <a:spLocks noGrp="1"/>
          </p:cNvSpPr>
          <p:nvPr>
            <p:ph type="sldNum" sz="quarter" idx="5"/>
          </p:nvPr>
        </p:nvSpPr>
        <p:spPr/>
        <p:txBody>
          <a:bodyPr/>
          <a:lstStyle/>
          <a:p>
            <a:fld id="{674EA2D0-DBFA-4F29-862D-026A45A354F7}" type="slidenum">
              <a:rPr lang="nb-NO" smtClean="0"/>
              <a:t>6</a:t>
            </a:fld>
            <a:endParaRPr lang="nb-NO"/>
          </a:p>
        </p:txBody>
      </p:sp>
    </p:spTree>
    <p:extLst>
      <p:ext uri="{BB962C8B-B14F-4D97-AF65-F5344CB8AC3E}">
        <p14:creationId xmlns:p14="http://schemas.microsoft.com/office/powerpoint/2010/main" val="3879607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800" dirty="0">
                <a:effectLst/>
                <a:latin typeface="Calibri" panose="020F0502020204030204" pitchFamily="34" charset="0"/>
                <a:ea typeface="Calibri" panose="020F0502020204030204" pitchFamily="34" charset="0"/>
                <a:cs typeface="Times New Roman" panose="02020603050405020304" pitchFamily="18" charset="0"/>
              </a:rPr>
              <a:t>Føresette blei oppmoda til å førebu og oppmode elevane til å dusje. Det kom innspel frå føresette om at nokre elevar opplev garderobe-situasjonen som uttrygg med mykje lyd og tull, og at elevane difor ikkje dusjar.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80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800" dirty="0">
                <a:effectLst/>
                <a:latin typeface="Calibri" panose="020F0502020204030204" pitchFamily="34" charset="0"/>
                <a:cs typeface="Times New Roman" panose="02020603050405020304" pitchFamily="18" charset="0"/>
              </a:rPr>
              <a:t>Eit forslag var o</a:t>
            </a:r>
            <a:r>
              <a:rPr lang="nb-NO" sz="1200" dirty="0">
                <a:effectLst/>
                <a:latin typeface="Calibri" panose="020F0502020204030204" pitchFamily="34" charset="0"/>
                <a:cs typeface="Times New Roman" panose="02020603050405020304" pitchFamily="18" charset="0"/>
              </a:rPr>
              <a:t>m </a:t>
            </a:r>
            <a:r>
              <a:rPr lang="nb-NO" sz="1200" dirty="0" err="1">
                <a:effectLst/>
                <a:latin typeface="Calibri" panose="020F0502020204030204" pitchFamily="34" charset="0"/>
                <a:cs typeface="Times New Roman" panose="02020603050405020304" pitchFamily="18" charset="0"/>
              </a:rPr>
              <a:t>lærar</a:t>
            </a:r>
            <a:r>
              <a:rPr lang="nb-NO" sz="1200" dirty="0">
                <a:effectLst/>
                <a:latin typeface="Calibri" panose="020F0502020204030204" pitchFamily="34" charset="0"/>
                <a:cs typeface="Times New Roman" panose="02020603050405020304" pitchFamily="18" charset="0"/>
              </a:rPr>
              <a:t> eller fagarbeider kan stå med elevene </a:t>
            </a:r>
            <a:r>
              <a:rPr lang="nb-NO" sz="1200" dirty="0" err="1">
                <a:effectLst/>
                <a:latin typeface="Calibri" panose="020F0502020204030204" pitchFamily="34" charset="0"/>
                <a:cs typeface="Times New Roman" panose="02020603050405020304" pitchFamily="18" charset="0"/>
              </a:rPr>
              <a:t>medan</a:t>
            </a:r>
            <a:r>
              <a:rPr lang="nb-NO" sz="1200" dirty="0">
                <a:effectLst/>
                <a:latin typeface="Calibri" panose="020F0502020204030204" pitchFamily="34" charset="0"/>
                <a:cs typeface="Times New Roman" panose="02020603050405020304" pitchFamily="18" charset="0"/>
              </a:rPr>
              <a:t> </a:t>
            </a:r>
            <a:r>
              <a:rPr lang="nb-NO" sz="1200" dirty="0" err="1">
                <a:effectLst/>
                <a:latin typeface="Calibri" panose="020F0502020204030204" pitchFamily="34" charset="0"/>
                <a:cs typeface="Times New Roman" panose="02020603050405020304" pitchFamily="18" charset="0"/>
              </a:rPr>
              <a:t>dei</a:t>
            </a:r>
            <a:r>
              <a:rPr lang="nb-NO" sz="1200" dirty="0">
                <a:effectLst/>
                <a:latin typeface="Calibri" panose="020F0502020204030204" pitchFamily="34" charset="0"/>
                <a:cs typeface="Times New Roman" panose="02020603050405020304" pitchFamily="18" charset="0"/>
              </a:rPr>
              <a:t> </a:t>
            </a:r>
            <a:r>
              <a:rPr lang="nb-NO" sz="1200" dirty="0" err="1">
                <a:effectLst/>
                <a:latin typeface="Calibri" panose="020F0502020204030204" pitchFamily="34" charset="0"/>
                <a:cs typeface="Times New Roman" panose="02020603050405020304" pitchFamily="18" charset="0"/>
              </a:rPr>
              <a:t>dusjar</a:t>
            </a:r>
            <a:r>
              <a:rPr lang="nb-NO" sz="1200" dirty="0">
                <a:effectLst/>
                <a:latin typeface="Calibri" panose="020F0502020204030204" pitchFamily="34" charset="0"/>
                <a:cs typeface="Times New Roman" panose="02020603050405020304" pitchFamily="18" charset="0"/>
              </a:rPr>
              <a:t> ble tatt opp, for å forhindre stygge kommentarer mellom </a:t>
            </a:r>
            <a:r>
              <a:rPr lang="nb-NO" sz="1200" dirty="0" err="1">
                <a:effectLst/>
                <a:latin typeface="Calibri" panose="020F0502020204030204" pitchFamily="34" charset="0"/>
                <a:cs typeface="Times New Roman" panose="02020603050405020304" pitchFamily="18" charset="0"/>
              </a:rPr>
              <a:t>elevane</a:t>
            </a:r>
            <a:r>
              <a:rPr lang="nb-NO" sz="1200" dirty="0">
                <a:effectLst/>
                <a:latin typeface="Calibri" panose="020F0502020204030204" pitchFamily="34" charset="0"/>
                <a:cs typeface="Times New Roman" panose="02020603050405020304" pitchFamily="18" charset="0"/>
              </a:rPr>
              <a:t>. </a:t>
            </a:r>
            <a:r>
              <a:rPr lang="nb-NO" sz="1200" dirty="0" err="1">
                <a:effectLst/>
                <a:latin typeface="Calibri" panose="020F0502020204030204" pitchFamily="34" charset="0"/>
                <a:cs typeface="Times New Roman" panose="02020603050405020304" pitchFamily="18" charset="0"/>
              </a:rPr>
              <a:t>Lærar</a:t>
            </a:r>
            <a:r>
              <a:rPr lang="nb-NO" sz="1200" dirty="0">
                <a:effectLst/>
                <a:latin typeface="Calibri" panose="020F0502020204030204" pitchFamily="34" charset="0"/>
                <a:cs typeface="Times New Roman" panose="02020603050405020304" pitchFamily="18" charset="0"/>
              </a:rPr>
              <a:t> skal kontakte </a:t>
            </a:r>
            <a:r>
              <a:rPr lang="nb-NO" sz="1200" dirty="0" err="1">
                <a:effectLst/>
                <a:latin typeface="Calibri" panose="020F0502020204030204" pitchFamily="34" charset="0"/>
                <a:cs typeface="Times New Roman" panose="02020603050405020304" pitchFamily="18" charset="0"/>
              </a:rPr>
              <a:t>dei</a:t>
            </a:r>
            <a:r>
              <a:rPr lang="nb-NO" sz="1200" dirty="0">
                <a:effectLst/>
                <a:latin typeface="Calibri" panose="020F0502020204030204" pitchFamily="34" charset="0"/>
                <a:cs typeface="Times New Roman" panose="02020603050405020304" pitchFamily="18" charset="0"/>
              </a:rPr>
              <a:t> andre på trinnet og diskutere dette. Kjem </a:t>
            </a:r>
            <a:r>
              <a:rPr lang="nb-NO" sz="1200" dirty="0" err="1">
                <a:effectLst/>
                <a:latin typeface="Calibri" panose="020F0502020204030204" pitchFamily="34" charset="0"/>
                <a:cs typeface="Times New Roman" panose="02020603050405020304" pitchFamily="18" charset="0"/>
              </a:rPr>
              <a:t>ein</a:t>
            </a:r>
            <a:r>
              <a:rPr lang="nb-NO" sz="1200" dirty="0">
                <a:effectLst/>
                <a:latin typeface="Calibri" panose="020F0502020204030204" pitchFamily="34" charset="0"/>
                <a:cs typeface="Times New Roman" panose="02020603050405020304" pitchFamily="18" charset="0"/>
              </a:rPr>
              <a:t> melding om dette i </a:t>
            </a:r>
            <a:r>
              <a:rPr lang="nb-NO" sz="1200" dirty="0" err="1">
                <a:effectLst/>
                <a:latin typeface="Calibri" panose="020F0502020204030204" pitchFamily="34" charset="0"/>
                <a:cs typeface="Times New Roman" panose="02020603050405020304" pitchFamily="18" charset="0"/>
              </a:rPr>
              <a:t>visma</a:t>
            </a:r>
            <a:r>
              <a:rPr lang="nb-NO" sz="1200" dirty="0">
                <a:effectLst/>
                <a:latin typeface="Calibri" panose="020F0502020204030204" pitchFamily="34" charset="0"/>
                <a:cs typeface="Times New Roman" panose="02020603050405020304" pitchFamily="18" charset="0"/>
              </a:rPr>
              <a:t> når </a:t>
            </a:r>
            <a:r>
              <a:rPr lang="nb-NO" sz="1200" dirty="0" err="1">
                <a:effectLst/>
                <a:latin typeface="Calibri" panose="020F0502020204030204" pitchFamily="34" charset="0"/>
                <a:cs typeface="Times New Roman" panose="02020603050405020304" pitchFamily="18" charset="0"/>
              </a:rPr>
              <a:t>eg</a:t>
            </a:r>
            <a:r>
              <a:rPr lang="nb-NO" sz="1200" dirty="0">
                <a:effectLst/>
                <a:latin typeface="Calibri" panose="020F0502020204030204" pitchFamily="34" charset="0"/>
                <a:cs typeface="Times New Roman" panose="02020603050405020304" pitchFamily="18" charset="0"/>
              </a:rPr>
              <a:t> har funnet det ut. </a:t>
            </a:r>
            <a:endParaRPr lang="nb-NO" dirty="0"/>
          </a:p>
          <a:p>
            <a:endParaRPr lang="nb-NO" dirty="0"/>
          </a:p>
        </p:txBody>
      </p:sp>
      <p:sp>
        <p:nvSpPr>
          <p:cNvPr id="4" name="Plassholder for lysbildenummer 3"/>
          <p:cNvSpPr>
            <a:spLocks noGrp="1"/>
          </p:cNvSpPr>
          <p:nvPr>
            <p:ph type="sldNum" sz="quarter" idx="5"/>
          </p:nvPr>
        </p:nvSpPr>
        <p:spPr/>
        <p:txBody>
          <a:bodyPr/>
          <a:lstStyle/>
          <a:p>
            <a:fld id="{674EA2D0-DBFA-4F29-862D-026A45A354F7}" type="slidenum">
              <a:rPr lang="nb-NO" smtClean="0"/>
              <a:t>7</a:t>
            </a:fld>
            <a:endParaRPr lang="nb-NO"/>
          </a:p>
        </p:txBody>
      </p:sp>
    </p:spTree>
    <p:extLst>
      <p:ext uri="{BB962C8B-B14F-4D97-AF65-F5344CB8AC3E}">
        <p14:creationId xmlns:p14="http://schemas.microsoft.com/office/powerpoint/2010/main" val="1859516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z="1800" dirty="0">
                <a:effectLst/>
                <a:latin typeface="Calibri" panose="020F0502020204030204" pitchFamily="34" charset="0"/>
                <a:ea typeface="Calibri" panose="020F0502020204030204" pitchFamily="34" charset="0"/>
                <a:cs typeface="Times New Roman" panose="02020603050405020304" pitchFamily="18" charset="0"/>
              </a:rPr>
              <a:t>Lekseplanen er lik som i fjor med informasjon på framsida og lekser på baksida. Det er ein forventning om at leksene blir levert til rett tid og at eg får beskjed dersom det ikkje blir gjort. </a:t>
            </a:r>
            <a:endParaRPr lang="nb-NO" dirty="0"/>
          </a:p>
        </p:txBody>
      </p:sp>
      <p:sp>
        <p:nvSpPr>
          <p:cNvPr id="4" name="Plassholder for lysbildenummer 3"/>
          <p:cNvSpPr>
            <a:spLocks noGrp="1"/>
          </p:cNvSpPr>
          <p:nvPr>
            <p:ph type="sldNum" sz="quarter" idx="5"/>
          </p:nvPr>
        </p:nvSpPr>
        <p:spPr/>
        <p:txBody>
          <a:bodyPr/>
          <a:lstStyle/>
          <a:p>
            <a:fld id="{674EA2D0-DBFA-4F29-862D-026A45A354F7}" type="slidenum">
              <a:rPr lang="nb-NO" smtClean="0"/>
              <a:t>8</a:t>
            </a:fld>
            <a:endParaRPr lang="nb-NO"/>
          </a:p>
        </p:txBody>
      </p:sp>
    </p:spTree>
    <p:extLst>
      <p:ext uri="{BB962C8B-B14F-4D97-AF65-F5344CB8AC3E}">
        <p14:creationId xmlns:p14="http://schemas.microsoft.com/office/powerpoint/2010/main" val="1697004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z="1800" dirty="0">
                <a:effectLst/>
                <a:latin typeface="Calibri" panose="020F0502020204030204" pitchFamily="34" charset="0"/>
                <a:ea typeface="Calibri" panose="020F0502020204030204" pitchFamily="34" charset="0"/>
                <a:cs typeface="Times New Roman" panose="02020603050405020304" pitchFamily="18" charset="0"/>
              </a:rPr>
              <a:t>Når det gjeld kommunikasjon er det no forventa at de nyttar Visma app eller webversjon. Føresette fører fråvær sjølv innan kl. 08.15 om morgonen dersom fråværet er same dag. </a:t>
            </a:r>
            <a:r>
              <a:rPr lang="nb-NO" sz="1800" dirty="0">
                <a:effectLst/>
                <a:latin typeface="Calibri" panose="020F0502020204030204" pitchFamily="34" charset="0"/>
                <a:ea typeface="Calibri" panose="020F0502020204030204" pitchFamily="34" charset="0"/>
                <a:cs typeface="Times New Roman" panose="02020603050405020304" pitchFamily="18" charset="0"/>
              </a:rPr>
              <a:t>SFO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ønskjer</a:t>
            </a:r>
            <a:r>
              <a:rPr lang="nb-NO" sz="1800" dirty="0">
                <a:effectLst/>
                <a:latin typeface="Calibri" panose="020F0502020204030204" pitchFamily="34" charset="0"/>
                <a:ea typeface="Calibri" panose="020F0502020204030204" pitchFamily="34" charset="0"/>
                <a:cs typeface="Times New Roman" panose="02020603050405020304" pitchFamily="18" charset="0"/>
              </a:rPr>
              <a:t> beskjed før kl. 11.00. </a:t>
            </a:r>
            <a:r>
              <a:rPr lang="nn-NO" sz="1800" dirty="0">
                <a:effectLst/>
                <a:latin typeface="Calibri" panose="020F0502020204030204" pitchFamily="34" charset="0"/>
                <a:ea typeface="Calibri" panose="020F0502020204030204" pitchFamily="34" charset="0"/>
                <a:cs typeface="Times New Roman" panose="02020603050405020304" pitchFamily="18" charset="0"/>
              </a:rPr>
              <a:t>Når føresette søkjer om permisjon kan kontaktlærarar innvilge inntil 2 dagar. Dersom de søkjer om fleire dagar er det leiinga som behandlar søknaden. </a:t>
            </a:r>
          </a:p>
          <a:p>
            <a:endParaRPr lang="nn-NO" sz="1800" dirty="0">
              <a:effectLst/>
              <a:latin typeface="Calibri" panose="020F0502020204030204" pitchFamily="34" charset="0"/>
              <a:cs typeface="Times New Roman" panose="02020603050405020304" pitchFamily="18" charset="0"/>
            </a:endParaRPr>
          </a:p>
          <a:p>
            <a:r>
              <a:rPr lang="nn-NO" sz="1800" dirty="0">
                <a:effectLst/>
                <a:latin typeface="Calibri" panose="020F0502020204030204" pitchFamily="34" charset="0"/>
                <a:ea typeface="Calibri" panose="020F0502020204030204" pitchFamily="34" charset="0"/>
                <a:cs typeface="Times New Roman" panose="02020603050405020304" pitchFamily="18" charset="0"/>
              </a:rPr>
              <a:t>Når det gjeld fråvær og dokumentasjon gjeld dette: Det førast </a:t>
            </a:r>
            <a:r>
              <a:rPr lang="nn-NO" sz="1800" dirty="0" err="1">
                <a:effectLst/>
                <a:latin typeface="Calibri" panose="020F0502020204030204" pitchFamily="34" charset="0"/>
                <a:ea typeface="Calibri" panose="020F0502020204030204" pitchFamily="34" charset="0"/>
                <a:cs typeface="Times New Roman" panose="02020603050405020304" pitchFamily="18" charset="0"/>
              </a:rPr>
              <a:t>udokumentert</a:t>
            </a:r>
            <a:r>
              <a:rPr lang="nn-NO" sz="1800" dirty="0">
                <a:effectLst/>
                <a:latin typeface="Calibri" panose="020F0502020204030204" pitchFamily="34" charset="0"/>
                <a:ea typeface="Calibri" panose="020F0502020204030204" pitchFamily="34" charset="0"/>
                <a:cs typeface="Times New Roman" panose="02020603050405020304" pitchFamily="18" charset="0"/>
              </a:rPr>
              <a:t> fråvær dersom ein elev kjem over 10 minuttar for seint. Dette gjeld både om morgonen, inn etter friminutt eller dersom eleven </a:t>
            </a:r>
            <a:r>
              <a:rPr lang="nn-NO" sz="1800" dirty="0" err="1">
                <a:effectLst/>
                <a:latin typeface="Calibri" panose="020F0502020204030204" pitchFamily="34" charset="0"/>
                <a:ea typeface="Calibri" panose="020F0502020204030204" pitchFamily="34" charset="0"/>
                <a:cs typeface="Times New Roman" panose="02020603050405020304" pitchFamily="18" charset="0"/>
              </a:rPr>
              <a:t>forlet</a:t>
            </a:r>
            <a:r>
              <a:rPr lang="nn-NO" sz="1800" dirty="0">
                <a:effectLst/>
                <a:latin typeface="Calibri" panose="020F0502020204030204" pitchFamily="34" charset="0"/>
                <a:ea typeface="Calibri" panose="020F0502020204030204" pitchFamily="34" charset="0"/>
                <a:cs typeface="Times New Roman" panose="02020603050405020304" pitchFamily="18" charset="0"/>
              </a:rPr>
              <a:t> undervisninga. Dersom eg har fått melding om at ein elev kjem for seint blir det også ført fråvær, men då registrerast det som dokument fråvær. </a:t>
            </a:r>
          </a:p>
          <a:p>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n-NO" sz="1800" dirty="0">
                <a:effectLst/>
                <a:latin typeface="Calibri" panose="020F0502020204030204" pitchFamily="34" charset="0"/>
                <a:ea typeface="Calibri" panose="020F0502020204030204" pitchFamily="34" charset="0"/>
                <a:cs typeface="Times New Roman" panose="02020603050405020304" pitchFamily="18" charset="0"/>
              </a:rPr>
              <a:t>Når det gjeld dokumentasjon (</a:t>
            </a:r>
            <a:r>
              <a:rPr lang="nn-NO" sz="1800" dirty="0" err="1">
                <a:effectLst/>
                <a:latin typeface="Calibri" panose="020F0502020204030204" pitchFamily="34" charset="0"/>
                <a:ea typeface="Calibri" panose="020F0502020204030204" pitchFamily="34" charset="0"/>
                <a:cs typeface="Times New Roman" panose="02020603050405020304" pitchFamily="18" charset="0"/>
              </a:rPr>
              <a:t>anmerkning</a:t>
            </a:r>
            <a:r>
              <a:rPr lang="nn-NO" sz="1800" dirty="0">
                <a:effectLst/>
                <a:latin typeface="Calibri" panose="020F0502020204030204" pitchFamily="34" charset="0"/>
                <a:ea typeface="Calibri" panose="020F0502020204030204" pitchFamily="34" charset="0"/>
                <a:cs typeface="Times New Roman" panose="02020603050405020304" pitchFamily="18" charset="0"/>
              </a:rPr>
              <a:t>) så er det viktig å dokumentere desse hendingane fordi det er med på å gje innsikt i skulekvardagen til eleven. Skulen og lærarane er pliktig til å gje alle elevar ein forsvarleg opplæring. Dersom ein elev ikkje gjer det som er forventa, vil denne forma for dokumentasjon kunne vere med på å fange opp dette på eit tidleg tidspunkt. </a:t>
            </a:r>
            <a:br>
              <a:rPr lang="nn-NO" sz="1800" dirty="0">
                <a:effectLst/>
                <a:latin typeface="Calibri" panose="020F0502020204030204" pitchFamily="34" charset="0"/>
                <a:ea typeface="Calibri" panose="020F0502020204030204" pitchFamily="34" charset="0"/>
                <a:cs typeface="Times New Roman" panose="02020603050405020304" pitchFamily="18" charset="0"/>
              </a:rPr>
            </a:br>
            <a:endParaRPr lang="nb-NO" dirty="0"/>
          </a:p>
        </p:txBody>
      </p:sp>
      <p:sp>
        <p:nvSpPr>
          <p:cNvPr id="4" name="Plassholder for lysbildenummer 3"/>
          <p:cNvSpPr>
            <a:spLocks noGrp="1"/>
          </p:cNvSpPr>
          <p:nvPr>
            <p:ph type="sldNum" sz="quarter" idx="5"/>
          </p:nvPr>
        </p:nvSpPr>
        <p:spPr/>
        <p:txBody>
          <a:bodyPr/>
          <a:lstStyle/>
          <a:p>
            <a:fld id="{674EA2D0-DBFA-4F29-862D-026A45A354F7}" type="slidenum">
              <a:rPr lang="nb-NO" smtClean="0"/>
              <a:t>9</a:t>
            </a:fld>
            <a:endParaRPr lang="nb-NO"/>
          </a:p>
        </p:txBody>
      </p:sp>
    </p:spTree>
    <p:extLst>
      <p:ext uri="{BB962C8B-B14F-4D97-AF65-F5344CB8AC3E}">
        <p14:creationId xmlns:p14="http://schemas.microsoft.com/office/powerpoint/2010/main" val="1447744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Val av </a:t>
            </a:r>
            <a:r>
              <a:rPr lang="nb-NO" dirty="0" err="1"/>
              <a:t>klassekontaktar</a:t>
            </a:r>
            <a:r>
              <a:rPr lang="nb-NO" dirty="0"/>
              <a:t>: </a:t>
            </a:r>
          </a:p>
          <a:p>
            <a:endParaRPr lang="nb-NO" dirty="0"/>
          </a:p>
          <a:p>
            <a:pPr fontAlgn="base">
              <a:lnSpc>
                <a:spcPct val="107000"/>
              </a:lnSpc>
              <a:spcAft>
                <a:spcPts val="800"/>
              </a:spcAft>
            </a:pPr>
            <a:r>
              <a:rPr lang="nb-NO" sz="1200" dirty="0">
                <a:latin typeface="Cavolini" panose="03000502040302020204" pitchFamily="66" charset="0"/>
                <a:cs typeface="Cavolini" panose="03000502040302020204" pitchFamily="66" charset="0"/>
              </a:rPr>
              <a:t>For 1 år: </a:t>
            </a:r>
            <a:r>
              <a:rPr lang="nb-NO" sz="1200" dirty="0">
                <a:effectLst/>
                <a:latin typeface="Century Gothic" panose="020B0502020202020204" pitchFamily="34" charset="0"/>
                <a:ea typeface="Times New Roman" panose="02020603050405020304" pitchFamily="18" charset="0"/>
                <a:cs typeface="Times New Roman" panose="02020603050405020304" pitchFamily="18" charset="0"/>
              </a:rPr>
              <a:t>Lisbeth Øren Austgulen</a:t>
            </a:r>
            <a:endParaRPr lang="nb-NO" sz="1200" dirty="0">
              <a:latin typeface="Cavolini" panose="03000502040302020204" pitchFamily="66" charset="0"/>
              <a:cs typeface="Cavolini" panose="03000502040302020204" pitchFamily="66" charset="0"/>
            </a:endParaRPr>
          </a:p>
          <a:p>
            <a:pPr fontAlgn="base">
              <a:lnSpc>
                <a:spcPct val="107000"/>
              </a:lnSpc>
              <a:spcAft>
                <a:spcPts val="800"/>
              </a:spcAft>
            </a:pPr>
            <a:r>
              <a:rPr lang="nb-NO" sz="1200" dirty="0">
                <a:latin typeface="Cavolini" panose="03000502040302020204" pitchFamily="66" charset="0"/>
                <a:cs typeface="Cavolini" panose="03000502040302020204" pitchFamily="66" charset="0"/>
              </a:rPr>
              <a:t>For 2 år </a:t>
            </a:r>
            <a:r>
              <a:rPr lang="nb-NO" sz="1200" dirty="0">
                <a:effectLst/>
                <a:latin typeface="Century Gothic" panose="020B0502020202020204" pitchFamily="34" charset="0"/>
                <a:ea typeface="Times New Roman" panose="02020603050405020304" pitchFamily="18" charset="0"/>
                <a:cs typeface="Times New Roman" panose="02020603050405020304" pitchFamily="18" charset="0"/>
              </a:rPr>
              <a:t>Cristina </a:t>
            </a:r>
            <a:r>
              <a:rPr lang="nb-NO" sz="1200" dirty="0" err="1">
                <a:effectLst/>
                <a:latin typeface="Century Gothic" panose="020B0502020202020204" pitchFamily="34" charset="0"/>
                <a:ea typeface="Times New Roman" panose="02020603050405020304" pitchFamily="18" charset="0"/>
                <a:cs typeface="Times New Roman" panose="02020603050405020304" pitchFamily="18" charset="0"/>
              </a:rPr>
              <a:t>Sunnhordvik</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fld id="{674EA2D0-DBFA-4F29-862D-026A45A354F7}" type="slidenum">
              <a:rPr lang="nb-NO" smtClean="0"/>
              <a:t>10</a:t>
            </a:fld>
            <a:endParaRPr lang="nb-NO"/>
          </a:p>
        </p:txBody>
      </p:sp>
    </p:spTree>
    <p:extLst>
      <p:ext uri="{BB962C8B-B14F-4D97-AF65-F5344CB8AC3E}">
        <p14:creationId xmlns:p14="http://schemas.microsoft.com/office/powerpoint/2010/main" val="3712653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Ingen andre </a:t>
            </a:r>
            <a:r>
              <a:rPr lang="nb-NO" dirty="0" err="1"/>
              <a:t>inspill</a:t>
            </a:r>
            <a:r>
              <a:rPr lang="nb-NO" dirty="0"/>
              <a:t>.</a:t>
            </a:r>
          </a:p>
        </p:txBody>
      </p:sp>
      <p:sp>
        <p:nvSpPr>
          <p:cNvPr id="4" name="Plassholder for lysbildenummer 3"/>
          <p:cNvSpPr>
            <a:spLocks noGrp="1"/>
          </p:cNvSpPr>
          <p:nvPr>
            <p:ph type="sldNum" sz="quarter" idx="5"/>
          </p:nvPr>
        </p:nvSpPr>
        <p:spPr/>
        <p:txBody>
          <a:bodyPr/>
          <a:lstStyle/>
          <a:p>
            <a:fld id="{674EA2D0-DBFA-4F29-862D-026A45A354F7}" type="slidenum">
              <a:rPr lang="nb-NO" smtClean="0"/>
              <a:t>12</a:t>
            </a:fld>
            <a:endParaRPr lang="nb-NO"/>
          </a:p>
        </p:txBody>
      </p:sp>
    </p:spTree>
    <p:extLst>
      <p:ext uri="{BB962C8B-B14F-4D97-AF65-F5344CB8AC3E}">
        <p14:creationId xmlns:p14="http://schemas.microsoft.com/office/powerpoint/2010/main" val="242363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93338E4-B192-E21D-FFB4-A25A819C061C}"/>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3A57B166-2E41-AFFE-B3AC-6448BEA157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14CEA063-B0C0-8E5C-7986-69D4D52E155F}"/>
              </a:ext>
            </a:extLst>
          </p:cNvPr>
          <p:cNvSpPr>
            <a:spLocks noGrp="1"/>
          </p:cNvSpPr>
          <p:nvPr>
            <p:ph type="dt" sz="half" idx="10"/>
          </p:nvPr>
        </p:nvSpPr>
        <p:spPr/>
        <p:txBody>
          <a:bodyPr/>
          <a:lstStyle/>
          <a:p>
            <a:fld id="{194BDAF4-94CC-4905-B2E9-39A513FA3055}" type="datetimeFigureOut">
              <a:rPr lang="nb-NO" smtClean="0"/>
              <a:t>01.09.2023</a:t>
            </a:fld>
            <a:endParaRPr lang="nb-NO"/>
          </a:p>
        </p:txBody>
      </p:sp>
      <p:sp>
        <p:nvSpPr>
          <p:cNvPr id="5" name="Plassholder for bunntekst 4">
            <a:extLst>
              <a:ext uri="{FF2B5EF4-FFF2-40B4-BE49-F238E27FC236}">
                <a16:creationId xmlns:a16="http://schemas.microsoft.com/office/drawing/2014/main" id="{953A21CE-D72E-1F0E-C893-351E6CED601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CF92300-3281-8AB5-ECAB-1EF2F5396EE1}"/>
              </a:ext>
            </a:extLst>
          </p:cNvPr>
          <p:cNvSpPr>
            <a:spLocks noGrp="1"/>
          </p:cNvSpPr>
          <p:nvPr>
            <p:ph type="sldNum" sz="quarter" idx="12"/>
          </p:nvPr>
        </p:nvSpPr>
        <p:spPr/>
        <p:txBody>
          <a:bodyPr/>
          <a:lstStyle/>
          <a:p>
            <a:fld id="{1C6E75A3-DDCA-4E71-955F-58D82A6EB09E}" type="slidenum">
              <a:rPr lang="nb-NO" smtClean="0"/>
              <a:t>‹#›</a:t>
            </a:fld>
            <a:endParaRPr lang="nb-NO"/>
          </a:p>
        </p:txBody>
      </p:sp>
    </p:spTree>
    <p:extLst>
      <p:ext uri="{BB962C8B-B14F-4D97-AF65-F5344CB8AC3E}">
        <p14:creationId xmlns:p14="http://schemas.microsoft.com/office/powerpoint/2010/main" val="2649159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8CB6837-4734-3C8B-FE96-09A5D7C2E39F}"/>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0CA61691-7F23-FD9D-90E8-CF53967E4B9C}"/>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D516B11-AACB-7DC8-53D8-16405A0BA76D}"/>
              </a:ext>
            </a:extLst>
          </p:cNvPr>
          <p:cNvSpPr>
            <a:spLocks noGrp="1"/>
          </p:cNvSpPr>
          <p:nvPr>
            <p:ph type="dt" sz="half" idx="10"/>
          </p:nvPr>
        </p:nvSpPr>
        <p:spPr/>
        <p:txBody>
          <a:bodyPr/>
          <a:lstStyle/>
          <a:p>
            <a:fld id="{194BDAF4-94CC-4905-B2E9-39A513FA3055}" type="datetimeFigureOut">
              <a:rPr lang="nb-NO" smtClean="0"/>
              <a:t>01.09.2023</a:t>
            </a:fld>
            <a:endParaRPr lang="nb-NO"/>
          </a:p>
        </p:txBody>
      </p:sp>
      <p:sp>
        <p:nvSpPr>
          <p:cNvPr id="5" name="Plassholder for bunntekst 4">
            <a:extLst>
              <a:ext uri="{FF2B5EF4-FFF2-40B4-BE49-F238E27FC236}">
                <a16:creationId xmlns:a16="http://schemas.microsoft.com/office/drawing/2014/main" id="{91A5CCDD-FF91-3878-8055-820BD0C66B6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1C9DF63-5E50-BB19-E3E1-EA85C716C135}"/>
              </a:ext>
            </a:extLst>
          </p:cNvPr>
          <p:cNvSpPr>
            <a:spLocks noGrp="1"/>
          </p:cNvSpPr>
          <p:nvPr>
            <p:ph type="sldNum" sz="quarter" idx="12"/>
          </p:nvPr>
        </p:nvSpPr>
        <p:spPr/>
        <p:txBody>
          <a:bodyPr/>
          <a:lstStyle/>
          <a:p>
            <a:fld id="{1C6E75A3-DDCA-4E71-955F-58D82A6EB09E}" type="slidenum">
              <a:rPr lang="nb-NO" smtClean="0"/>
              <a:t>‹#›</a:t>
            </a:fld>
            <a:endParaRPr lang="nb-NO"/>
          </a:p>
        </p:txBody>
      </p:sp>
    </p:spTree>
    <p:extLst>
      <p:ext uri="{BB962C8B-B14F-4D97-AF65-F5344CB8AC3E}">
        <p14:creationId xmlns:p14="http://schemas.microsoft.com/office/powerpoint/2010/main" val="2145515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0EC46E65-8ADA-658E-7C8E-7CC1CC0C1EB6}"/>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BD6F67C8-1B28-3221-FAAF-B8FE6D3853E9}"/>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531029BF-684F-30F7-04FA-FCC97BB3AF90}"/>
              </a:ext>
            </a:extLst>
          </p:cNvPr>
          <p:cNvSpPr>
            <a:spLocks noGrp="1"/>
          </p:cNvSpPr>
          <p:nvPr>
            <p:ph type="dt" sz="half" idx="10"/>
          </p:nvPr>
        </p:nvSpPr>
        <p:spPr/>
        <p:txBody>
          <a:bodyPr/>
          <a:lstStyle/>
          <a:p>
            <a:fld id="{194BDAF4-94CC-4905-B2E9-39A513FA3055}" type="datetimeFigureOut">
              <a:rPr lang="nb-NO" smtClean="0"/>
              <a:t>01.09.2023</a:t>
            </a:fld>
            <a:endParaRPr lang="nb-NO"/>
          </a:p>
        </p:txBody>
      </p:sp>
      <p:sp>
        <p:nvSpPr>
          <p:cNvPr id="5" name="Plassholder for bunntekst 4">
            <a:extLst>
              <a:ext uri="{FF2B5EF4-FFF2-40B4-BE49-F238E27FC236}">
                <a16:creationId xmlns:a16="http://schemas.microsoft.com/office/drawing/2014/main" id="{301DAFAD-192F-D0A0-2C9F-D5BB1E8BC2F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A6BFCCA-5136-6ED6-4834-E788989277D4}"/>
              </a:ext>
            </a:extLst>
          </p:cNvPr>
          <p:cNvSpPr>
            <a:spLocks noGrp="1"/>
          </p:cNvSpPr>
          <p:nvPr>
            <p:ph type="sldNum" sz="quarter" idx="12"/>
          </p:nvPr>
        </p:nvSpPr>
        <p:spPr/>
        <p:txBody>
          <a:bodyPr/>
          <a:lstStyle/>
          <a:p>
            <a:fld id="{1C6E75A3-DDCA-4E71-955F-58D82A6EB09E}" type="slidenum">
              <a:rPr lang="nb-NO" smtClean="0"/>
              <a:t>‹#›</a:t>
            </a:fld>
            <a:endParaRPr lang="nb-NO"/>
          </a:p>
        </p:txBody>
      </p:sp>
    </p:spTree>
    <p:extLst>
      <p:ext uri="{BB962C8B-B14F-4D97-AF65-F5344CB8AC3E}">
        <p14:creationId xmlns:p14="http://schemas.microsoft.com/office/powerpoint/2010/main" val="342332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563E25D-9F40-9710-4DCA-B2AD2D68E24F}"/>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FC9E3ADE-9D0C-3075-F5BF-7005CC3EE5CA}"/>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DBCC7A1-48E7-A153-FF88-25B7FC3B0D96}"/>
              </a:ext>
            </a:extLst>
          </p:cNvPr>
          <p:cNvSpPr>
            <a:spLocks noGrp="1"/>
          </p:cNvSpPr>
          <p:nvPr>
            <p:ph type="dt" sz="half" idx="10"/>
          </p:nvPr>
        </p:nvSpPr>
        <p:spPr/>
        <p:txBody>
          <a:bodyPr/>
          <a:lstStyle/>
          <a:p>
            <a:fld id="{194BDAF4-94CC-4905-B2E9-39A513FA3055}" type="datetimeFigureOut">
              <a:rPr lang="nb-NO" smtClean="0"/>
              <a:t>01.09.2023</a:t>
            </a:fld>
            <a:endParaRPr lang="nb-NO"/>
          </a:p>
        </p:txBody>
      </p:sp>
      <p:sp>
        <p:nvSpPr>
          <p:cNvPr id="5" name="Plassholder for bunntekst 4">
            <a:extLst>
              <a:ext uri="{FF2B5EF4-FFF2-40B4-BE49-F238E27FC236}">
                <a16:creationId xmlns:a16="http://schemas.microsoft.com/office/drawing/2014/main" id="{976D690D-BE61-37FB-EBE9-A142B8D1213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903EB23E-68A3-6DB4-CA79-221796EB5B90}"/>
              </a:ext>
            </a:extLst>
          </p:cNvPr>
          <p:cNvSpPr>
            <a:spLocks noGrp="1"/>
          </p:cNvSpPr>
          <p:nvPr>
            <p:ph type="sldNum" sz="quarter" idx="12"/>
          </p:nvPr>
        </p:nvSpPr>
        <p:spPr/>
        <p:txBody>
          <a:bodyPr/>
          <a:lstStyle/>
          <a:p>
            <a:fld id="{1C6E75A3-DDCA-4E71-955F-58D82A6EB09E}" type="slidenum">
              <a:rPr lang="nb-NO" smtClean="0"/>
              <a:t>‹#›</a:t>
            </a:fld>
            <a:endParaRPr lang="nb-NO"/>
          </a:p>
        </p:txBody>
      </p:sp>
    </p:spTree>
    <p:extLst>
      <p:ext uri="{BB962C8B-B14F-4D97-AF65-F5344CB8AC3E}">
        <p14:creationId xmlns:p14="http://schemas.microsoft.com/office/powerpoint/2010/main" val="2122695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92CD723-5366-72E3-2A7A-2E23F99DDFAC}"/>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3726B22A-DDA9-163C-64A8-3FF37E9EE0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5310AE34-2341-89D9-C5F4-892F29A1C052}"/>
              </a:ext>
            </a:extLst>
          </p:cNvPr>
          <p:cNvSpPr>
            <a:spLocks noGrp="1"/>
          </p:cNvSpPr>
          <p:nvPr>
            <p:ph type="dt" sz="half" idx="10"/>
          </p:nvPr>
        </p:nvSpPr>
        <p:spPr/>
        <p:txBody>
          <a:bodyPr/>
          <a:lstStyle/>
          <a:p>
            <a:fld id="{194BDAF4-94CC-4905-B2E9-39A513FA3055}" type="datetimeFigureOut">
              <a:rPr lang="nb-NO" smtClean="0"/>
              <a:t>01.09.2023</a:t>
            </a:fld>
            <a:endParaRPr lang="nb-NO"/>
          </a:p>
        </p:txBody>
      </p:sp>
      <p:sp>
        <p:nvSpPr>
          <p:cNvPr id="5" name="Plassholder for bunntekst 4">
            <a:extLst>
              <a:ext uri="{FF2B5EF4-FFF2-40B4-BE49-F238E27FC236}">
                <a16:creationId xmlns:a16="http://schemas.microsoft.com/office/drawing/2014/main" id="{ACD158B0-0008-8B76-7B23-BD228FC92BA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DE04797-6199-69AE-C1E0-98CAC7F11C23}"/>
              </a:ext>
            </a:extLst>
          </p:cNvPr>
          <p:cNvSpPr>
            <a:spLocks noGrp="1"/>
          </p:cNvSpPr>
          <p:nvPr>
            <p:ph type="sldNum" sz="quarter" idx="12"/>
          </p:nvPr>
        </p:nvSpPr>
        <p:spPr/>
        <p:txBody>
          <a:bodyPr/>
          <a:lstStyle/>
          <a:p>
            <a:fld id="{1C6E75A3-DDCA-4E71-955F-58D82A6EB09E}" type="slidenum">
              <a:rPr lang="nb-NO" smtClean="0"/>
              <a:t>‹#›</a:t>
            </a:fld>
            <a:endParaRPr lang="nb-NO"/>
          </a:p>
        </p:txBody>
      </p:sp>
    </p:spTree>
    <p:extLst>
      <p:ext uri="{BB962C8B-B14F-4D97-AF65-F5344CB8AC3E}">
        <p14:creationId xmlns:p14="http://schemas.microsoft.com/office/powerpoint/2010/main" val="2546474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48F0A48-B374-049B-9BB7-48ECBEFECF24}"/>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A4A5C10-CFA9-8905-C25D-CE5E6511D2FC}"/>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AA5A5F6D-46D8-FF76-C3B6-6A4C4DFC5491}"/>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54D05E4A-2C36-EBE7-7AE0-893960B4C6AA}"/>
              </a:ext>
            </a:extLst>
          </p:cNvPr>
          <p:cNvSpPr>
            <a:spLocks noGrp="1"/>
          </p:cNvSpPr>
          <p:nvPr>
            <p:ph type="dt" sz="half" idx="10"/>
          </p:nvPr>
        </p:nvSpPr>
        <p:spPr/>
        <p:txBody>
          <a:bodyPr/>
          <a:lstStyle/>
          <a:p>
            <a:fld id="{194BDAF4-94CC-4905-B2E9-39A513FA3055}" type="datetimeFigureOut">
              <a:rPr lang="nb-NO" smtClean="0"/>
              <a:t>01.09.2023</a:t>
            </a:fld>
            <a:endParaRPr lang="nb-NO"/>
          </a:p>
        </p:txBody>
      </p:sp>
      <p:sp>
        <p:nvSpPr>
          <p:cNvPr id="6" name="Plassholder for bunntekst 5">
            <a:extLst>
              <a:ext uri="{FF2B5EF4-FFF2-40B4-BE49-F238E27FC236}">
                <a16:creationId xmlns:a16="http://schemas.microsoft.com/office/drawing/2014/main" id="{4A03C414-0BB4-B32E-187E-459F5403A39C}"/>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C250A785-B202-295E-2F59-6CD6F12D8838}"/>
              </a:ext>
            </a:extLst>
          </p:cNvPr>
          <p:cNvSpPr>
            <a:spLocks noGrp="1"/>
          </p:cNvSpPr>
          <p:nvPr>
            <p:ph type="sldNum" sz="quarter" idx="12"/>
          </p:nvPr>
        </p:nvSpPr>
        <p:spPr/>
        <p:txBody>
          <a:bodyPr/>
          <a:lstStyle/>
          <a:p>
            <a:fld id="{1C6E75A3-DDCA-4E71-955F-58D82A6EB09E}" type="slidenum">
              <a:rPr lang="nb-NO" smtClean="0"/>
              <a:t>‹#›</a:t>
            </a:fld>
            <a:endParaRPr lang="nb-NO"/>
          </a:p>
        </p:txBody>
      </p:sp>
    </p:spTree>
    <p:extLst>
      <p:ext uri="{BB962C8B-B14F-4D97-AF65-F5344CB8AC3E}">
        <p14:creationId xmlns:p14="http://schemas.microsoft.com/office/powerpoint/2010/main" val="4167586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763AA21-23EE-78CD-7056-2BE7741A49BA}"/>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CDE064E3-0963-DAB9-C15B-3E657925C5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ACAF374C-3075-A65E-220E-A7EC0AF6DA60}"/>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EA2DFC82-503D-F68C-DF38-43F0A4B9AD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16B6BFA2-0133-EFE0-A194-1DAC773E45E7}"/>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EB8EA1C3-4344-24DF-F6AF-9300E317D02D}"/>
              </a:ext>
            </a:extLst>
          </p:cNvPr>
          <p:cNvSpPr>
            <a:spLocks noGrp="1"/>
          </p:cNvSpPr>
          <p:nvPr>
            <p:ph type="dt" sz="half" idx="10"/>
          </p:nvPr>
        </p:nvSpPr>
        <p:spPr/>
        <p:txBody>
          <a:bodyPr/>
          <a:lstStyle/>
          <a:p>
            <a:fld id="{194BDAF4-94CC-4905-B2E9-39A513FA3055}" type="datetimeFigureOut">
              <a:rPr lang="nb-NO" smtClean="0"/>
              <a:t>01.09.2023</a:t>
            </a:fld>
            <a:endParaRPr lang="nb-NO"/>
          </a:p>
        </p:txBody>
      </p:sp>
      <p:sp>
        <p:nvSpPr>
          <p:cNvPr id="8" name="Plassholder for bunntekst 7">
            <a:extLst>
              <a:ext uri="{FF2B5EF4-FFF2-40B4-BE49-F238E27FC236}">
                <a16:creationId xmlns:a16="http://schemas.microsoft.com/office/drawing/2014/main" id="{5651DEF4-A064-6672-2C81-AEF3E97F11DC}"/>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04392F9E-58C7-9150-6253-BBB98548C3A4}"/>
              </a:ext>
            </a:extLst>
          </p:cNvPr>
          <p:cNvSpPr>
            <a:spLocks noGrp="1"/>
          </p:cNvSpPr>
          <p:nvPr>
            <p:ph type="sldNum" sz="quarter" idx="12"/>
          </p:nvPr>
        </p:nvSpPr>
        <p:spPr/>
        <p:txBody>
          <a:bodyPr/>
          <a:lstStyle/>
          <a:p>
            <a:fld id="{1C6E75A3-DDCA-4E71-955F-58D82A6EB09E}" type="slidenum">
              <a:rPr lang="nb-NO" smtClean="0"/>
              <a:t>‹#›</a:t>
            </a:fld>
            <a:endParaRPr lang="nb-NO"/>
          </a:p>
        </p:txBody>
      </p:sp>
    </p:spTree>
    <p:extLst>
      <p:ext uri="{BB962C8B-B14F-4D97-AF65-F5344CB8AC3E}">
        <p14:creationId xmlns:p14="http://schemas.microsoft.com/office/powerpoint/2010/main" val="2138195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88BBB43-1CA8-0403-7585-F397DA094DA1}"/>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8CC444BA-786C-B652-DFE3-9C4804FE68A3}"/>
              </a:ext>
            </a:extLst>
          </p:cNvPr>
          <p:cNvSpPr>
            <a:spLocks noGrp="1"/>
          </p:cNvSpPr>
          <p:nvPr>
            <p:ph type="dt" sz="half" idx="10"/>
          </p:nvPr>
        </p:nvSpPr>
        <p:spPr/>
        <p:txBody>
          <a:bodyPr/>
          <a:lstStyle/>
          <a:p>
            <a:fld id="{194BDAF4-94CC-4905-B2E9-39A513FA3055}" type="datetimeFigureOut">
              <a:rPr lang="nb-NO" smtClean="0"/>
              <a:t>01.09.2023</a:t>
            </a:fld>
            <a:endParaRPr lang="nb-NO"/>
          </a:p>
        </p:txBody>
      </p:sp>
      <p:sp>
        <p:nvSpPr>
          <p:cNvPr id="4" name="Plassholder for bunntekst 3">
            <a:extLst>
              <a:ext uri="{FF2B5EF4-FFF2-40B4-BE49-F238E27FC236}">
                <a16:creationId xmlns:a16="http://schemas.microsoft.com/office/drawing/2014/main" id="{7149E312-1227-93C5-F2BB-7D6720822BA9}"/>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FF67D6A7-A56B-3E98-8405-E303E2AA656E}"/>
              </a:ext>
            </a:extLst>
          </p:cNvPr>
          <p:cNvSpPr>
            <a:spLocks noGrp="1"/>
          </p:cNvSpPr>
          <p:nvPr>
            <p:ph type="sldNum" sz="quarter" idx="12"/>
          </p:nvPr>
        </p:nvSpPr>
        <p:spPr/>
        <p:txBody>
          <a:bodyPr/>
          <a:lstStyle/>
          <a:p>
            <a:fld id="{1C6E75A3-DDCA-4E71-955F-58D82A6EB09E}" type="slidenum">
              <a:rPr lang="nb-NO" smtClean="0"/>
              <a:t>‹#›</a:t>
            </a:fld>
            <a:endParaRPr lang="nb-NO"/>
          </a:p>
        </p:txBody>
      </p:sp>
    </p:spTree>
    <p:extLst>
      <p:ext uri="{BB962C8B-B14F-4D97-AF65-F5344CB8AC3E}">
        <p14:creationId xmlns:p14="http://schemas.microsoft.com/office/powerpoint/2010/main" val="2958790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407DA5CF-D0A2-9428-7F75-AF4CF8A87A21}"/>
              </a:ext>
            </a:extLst>
          </p:cNvPr>
          <p:cNvSpPr>
            <a:spLocks noGrp="1"/>
          </p:cNvSpPr>
          <p:nvPr>
            <p:ph type="dt" sz="half" idx="10"/>
          </p:nvPr>
        </p:nvSpPr>
        <p:spPr/>
        <p:txBody>
          <a:bodyPr/>
          <a:lstStyle/>
          <a:p>
            <a:fld id="{194BDAF4-94CC-4905-B2E9-39A513FA3055}" type="datetimeFigureOut">
              <a:rPr lang="nb-NO" smtClean="0"/>
              <a:t>01.09.2023</a:t>
            </a:fld>
            <a:endParaRPr lang="nb-NO"/>
          </a:p>
        </p:txBody>
      </p:sp>
      <p:sp>
        <p:nvSpPr>
          <p:cNvPr id="3" name="Plassholder for bunntekst 2">
            <a:extLst>
              <a:ext uri="{FF2B5EF4-FFF2-40B4-BE49-F238E27FC236}">
                <a16:creationId xmlns:a16="http://schemas.microsoft.com/office/drawing/2014/main" id="{56702878-332E-8DB3-021D-BBDDB8AF7C16}"/>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0197C4D9-8589-600D-15B7-4224667C60DD}"/>
              </a:ext>
            </a:extLst>
          </p:cNvPr>
          <p:cNvSpPr>
            <a:spLocks noGrp="1"/>
          </p:cNvSpPr>
          <p:nvPr>
            <p:ph type="sldNum" sz="quarter" idx="12"/>
          </p:nvPr>
        </p:nvSpPr>
        <p:spPr/>
        <p:txBody>
          <a:bodyPr/>
          <a:lstStyle/>
          <a:p>
            <a:fld id="{1C6E75A3-DDCA-4E71-955F-58D82A6EB09E}" type="slidenum">
              <a:rPr lang="nb-NO" smtClean="0"/>
              <a:t>‹#›</a:t>
            </a:fld>
            <a:endParaRPr lang="nb-NO"/>
          </a:p>
        </p:txBody>
      </p:sp>
    </p:spTree>
    <p:extLst>
      <p:ext uri="{BB962C8B-B14F-4D97-AF65-F5344CB8AC3E}">
        <p14:creationId xmlns:p14="http://schemas.microsoft.com/office/powerpoint/2010/main" val="2034408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4F0A890-CCC4-816B-98A7-BA29C3CAD10A}"/>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78460C9A-E4EB-3F54-93A6-9996349836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118DDB2D-FF9C-4BDB-3D61-8AC9AD217A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B8D78593-E56E-803D-2934-90E9550DC3A7}"/>
              </a:ext>
            </a:extLst>
          </p:cNvPr>
          <p:cNvSpPr>
            <a:spLocks noGrp="1"/>
          </p:cNvSpPr>
          <p:nvPr>
            <p:ph type="dt" sz="half" idx="10"/>
          </p:nvPr>
        </p:nvSpPr>
        <p:spPr/>
        <p:txBody>
          <a:bodyPr/>
          <a:lstStyle/>
          <a:p>
            <a:fld id="{194BDAF4-94CC-4905-B2E9-39A513FA3055}" type="datetimeFigureOut">
              <a:rPr lang="nb-NO" smtClean="0"/>
              <a:t>01.09.2023</a:t>
            </a:fld>
            <a:endParaRPr lang="nb-NO"/>
          </a:p>
        </p:txBody>
      </p:sp>
      <p:sp>
        <p:nvSpPr>
          <p:cNvPr id="6" name="Plassholder for bunntekst 5">
            <a:extLst>
              <a:ext uri="{FF2B5EF4-FFF2-40B4-BE49-F238E27FC236}">
                <a16:creationId xmlns:a16="http://schemas.microsoft.com/office/drawing/2014/main" id="{EDCF597F-06C7-C8A3-91EF-4F7973CCDA7B}"/>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E9F8C1C3-B05F-6C1F-25BD-C317BD7CB149}"/>
              </a:ext>
            </a:extLst>
          </p:cNvPr>
          <p:cNvSpPr>
            <a:spLocks noGrp="1"/>
          </p:cNvSpPr>
          <p:nvPr>
            <p:ph type="sldNum" sz="quarter" idx="12"/>
          </p:nvPr>
        </p:nvSpPr>
        <p:spPr/>
        <p:txBody>
          <a:bodyPr/>
          <a:lstStyle/>
          <a:p>
            <a:fld id="{1C6E75A3-DDCA-4E71-955F-58D82A6EB09E}" type="slidenum">
              <a:rPr lang="nb-NO" smtClean="0"/>
              <a:t>‹#›</a:t>
            </a:fld>
            <a:endParaRPr lang="nb-NO"/>
          </a:p>
        </p:txBody>
      </p:sp>
    </p:spTree>
    <p:extLst>
      <p:ext uri="{BB962C8B-B14F-4D97-AF65-F5344CB8AC3E}">
        <p14:creationId xmlns:p14="http://schemas.microsoft.com/office/powerpoint/2010/main" val="1753225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CE9193-04F8-D236-C77C-D0B7D75B6E03}"/>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408DF697-42E1-6631-7E6A-70BC4A9E59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6A513085-7D94-5952-2708-07962CEE1D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0142222F-8E8E-ABA2-5AA1-8B7B4F10D33C}"/>
              </a:ext>
            </a:extLst>
          </p:cNvPr>
          <p:cNvSpPr>
            <a:spLocks noGrp="1"/>
          </p:cNvSpPr>
          <p:nvPr>
            <p:ph type="dt" sz="half" idx="10"/>
          </p:nvPr>
        </p:nvSpPr>
        <p:spPr/>
        <p:txBody>
          <a:bodyPr/>
          <a:lstStyle/>
          <a:p>
            <a:fld id="{194BDAF4-94CC-4905-B2E9-39A513FA3055}" type="datetimeFigureOut">
              <a:rPr lang="nb-NO" smtClean="0"/>
              <a:t>01.09.2023</a:t>
            </a:fld>
            <a:endParaRPr lang="nb-NO"/>
          </a:p>
        </p:txBody>
      </p:sp>
      <p:sp>
        <p:nvSpPr>
          <p:cNvPr id="6" name="Plassholder for bunntekst 5">
            <a:extLst>
              <a:ext uri="{FF2B5EF4-FFF2-40B4-BE49-F238E27FC236}">
                <a16:creationId xmlns:a16="http://schemas.microsoft.com/office/drawing/2014/main" id="{055CB738-D8BB-DD3E-E27E-4FE71EBD62E7}"/>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AF64590-F4EE-5B24-3984-EFCB8FAF70DE}"/>
              </a:ext>
            </a:extLst>
          </p:cNvPr>
          <p:cNvSpPr>
            <a:spLocks noGrp="1"/>
          </p:cNvSpPr>
          <p:nvPr>
            <p:ph type="sldNum" sz="quarter" idx="12"/>
          </p:nvPr>
        </p:nvSpPr>
        <p:spPr/>
        <p:txBody>
          <a:bodyPr/>
          <a:lstStyle/>
          <a:p>
            <a:fld id="{1C6E75A3-DDCA-4E71-955F-58D82A6EB09E}" type="slidenum">
              <a:rPr lang="nb-NO" smtClean="0"/>
              <a:t>‹#›</a:t>
            </a:fld>
            <a:endParaRPr lang="nb-NO"/>
          </a:p>
        </p:txBody>
      </p:sp>
    </p:spTree>
    <p:extLst>
      <p:ext uri="{BB962C8B-B14F-4D97-AF65-F5344CB8AC3E}">
        <p14:creationId xmlns:p14="http://schemas.microsoft.com/office/powerpoint/2010/main" val="2447951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8875FDD2-BEA1-445B-1166-47CD14C65B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78768D59-9264-ABD3-F6BF-3C290EAAA7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0198EFB-E680-4E71-135B-1EAA2D9A2D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4BDAF4-94CC-4905-B2E9-39A513FA3055}" type="datetimeFigureOut">
              <a:rPr lang="nb-NO" smtClean="0"/>
              <a:t>01.09.2023</a:t>
            </a:fld>
            <a:endParaRPr lang="nb-NO"/>
          </a:p>
        </p:txBody>
      </p:sp>
      <p:sp>
        <p:nvSpPr>
          <p:cNvPr id="5" name="Plassholder for bunntekst 4">
            <a:extLst>
              <a:ext uri="{FF2B5EF4-FFF2-40B4-BE49-F238E27FC236}">
                <a16:creationId xmlns:a16="http://schemas.microsoft.com/office/drawing/2014/main" id="{C669B677-AE01-A002-5AC6-87114384BD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ADA754FA-003C-AE51-08E1-5B1C02BA75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6E75A3-DDCA-4E71-955F-58D82A6EB09E}" type="slidenum">
              <a:rPr lang="nb-NO" smtClean="0"/>
              <a:t>‹#›</a:t>
            </a:fld>
            <a:endParaRPr lang="nb-NO"/>
          </a:p>
        </p:txBody>
      </p:sp>
    </p:spTree>
    <p:extLst>
      <p:ext uri="{BB962C8B-B14F-4D97-AF65-F5344CB8AC3E}">
        <p14:creationId xmlns:p14="http://schemas.microsoft.com/office/powerpoint/2010/main" val="3708085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Bilde 6" descr="Tavle og gule stoler i et klasserom">
            <a:extLst>
              <a:ext uri="{FF2B5EF4-FFF2-40B4-BE49-F238E27FC236}">
                <a16:creationId xmlns:a16="http://schemas.microsoft.com/office/drawing/2014/main" id="{04B7E538-4FC6-BF3A-CBB6-9F383A7899FB}"/>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047" y="10"/>
            <a:ext cx="12191999" cy="6857990"/>
          </a:xfrm>
          <a:prstGeom prst="rect">
            <a:avLst/>
          </a:prstGeom>
        </p:spPr>
      </p:pic>
      <p:sp>
        <p:nvSpPr>
          <p:cNvPr id="19" name="Rectangle 18">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E46D0967-963B-FB53-6697-2CD26FA4C34B}"/>
              </a:ext>
            </a:extLst>
          </p:cNvPr>
          <p:cNvSpPr>
            <a:spLocks noGrp="1"/>
          </p:cNvSpPr>
          <p:nvPr>
            <p:ph type="ctrTitle"/>
          </p:nvPr>
        </p:nvSpPr>
        <p:spPr>
          <a:xfrm>
            <a:off x="2827284" y="1114097"/>
            <a:ext cx="6148550" cy="3826754"/>
          </a:xfrm>
          <a:effectLst>
            <a:outerShdw blurRad="50800" dist="38100" dir="2700000" algn="tl" rotWithShape="0">
              <a:prstClr val="black">
                <a:alpha val="40000"/>
              </a:prstClr>
            </a:outerShdw>
          </a:effectLst>
        </p:spPr>
        <p:txBody>
          <a:bodyPr>
            <a:normAutofit fontScale="90000"/>
          </a:bodyPr>
          <a:lstStyle/>
          <a:p>
            <a:r>
              <a:rPr lang="nb-NO" sz="4800" b="1" dirty="0">
                <a:solidFill>
                  <a:srgbClr val="FFFFFF"/>
                </a:solidFill>
                <a:latin typeface="Cavolini" panose="03000502040302020204" pitchFamily="66" charset="0"/>
                <a:cs typeface="Cavolini" panose="03000502040302020204" pitchFamily="66" charset="0"/>
              </a:rPr>
              <a:t>Velkommen til foreldremøte for 4A</a:t>
            </a:r>
            <a:br>
              <a:rPr lang="nb-NO" sz="4800" b="1" dirty="0">
                <a:solidFill>
                  <a:srgbClr val="FFFFFF"/>
                </a:solidFill>
                <a:latin typeface="Cavolini" panose="03000502040302020204" pitchFamily="66" charset="0"/>
                <a:cs typeface="Cavolini" panose="03000502040302020204" pitchFamily="66" charset="0"/>
              </a:rPr>
            </a:br>
            <a:br>
              <a:rPr lang="nb-NO" sz="4800" b="1" dirty="0">
                <a:solidFill>
                  <a:srgbClr val="FFFFFF"/>
                </a:solidFill>
                <a:latin typeface="Cavolini" panose="03000502040302020204" pitchFamily="66" charset="0"/>
                <a:cs typeface="Cavolini" panose="03000502040302020204" pitchFamily="66" charset="0"/>
              </a:rPr>
            </a:br>
            <a:br>
              <a:rPr lang="nb-NO" sz="4800" b="1" dirty="0">
                <a:solidFill>
                  <a:srgbClr val="FFFFFF"/>
                </a:solidFill>
                <a:latin typeface="Cavolini" panose="03000502040302020204" pitchFamily="66" charset="0"/>
                <a:cs typeface="Cavolini" panose="03000502040302020204" pitchFamily="66" charset="0"/>
              </a:rPr>
            </a:br>
            <a:r>
              <a:rPr lang="nb-NO" sz="4800" b="1" dirty="0">
                <a:solidFill>
                  <a:srgbClr val="FFFFFF"/>
                </a:solidFill>
                <a:latin typeface="Cavolini" panose="03000502040302020204" pitchFamily="66" charset="0"/>
                <a:cs typeface="Cavolini" panose="03000502040302020204" pitchFamily="66" charset="0"/>
              </a:rPr>
              <a:t> </a:t>
            </a:r>
          </a:p>
        </p:txBody>
      </p:sp>
    </p:spTree>
    <p:extLst>
      <p:ext uri="{BB962C8B-B14F-4D97-AF65-F5344CB8AC3E}">
        <p14:creationId xmlns:p14="http://schemas.microsoft.com/office/powerpoint/2010/main" val="314869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2" name="Rectangle 4102">
            <a:extLst>
              <a:ext uri="{FF2B5EF4-FFF2-40B4-BE49-F238E27FC236}">
                <a16:creationId xmlns:a16="http://schemas.microsoft.com/office/drawing/2014/main" id="{22587ECF-85E9-4393-9D87-8EB6F3F6C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01CCBBE1-CD5D-C37B-1B8D-61FD803EBC36}"/>
              </a:ext>
            </a:extLst>
          </p:cNvPr>
          <p:cNvSpPr>
            <a:spLocks noGrp="1"/>
          </p:cNvSpPr>
          <p:nvPr>
            <p:ph type="title"/>
          </p:nvPr>
        </p:nvSpPr>
        <p:spPr>
          <a:xfrm>
            <a:off x="838199" y="537883"/>
            <a:ext cx="4783697" cy="1942810"/>
          </a:xfrm>
        </p:spPr>
        <p:txBody>
          <a:bodyPr anchor="b">
            <a:normAutofit/>
          </a:bodyPr>
          <a:lstStyle/>
          <a:p>
            <a:r>
              <a:rPr lang="nb-NO" sz="4000" dirty="0">
                <a:latin typeface="Cavolini" panose="03000502040302020204" pitchFamily="66" charset="0"/>
                <a:cs typeface="Cavolini" panose="03000502040302020204" pitchFamily="66" charset="0"/>
              </a:rPr>
              <a:t>Val av </a:t>
            </a:r>
            <a:r>
              <a:rPr lang="nb-NO" sz="4000" dirty="0" err="1">
                <a:latin typeface="Cavolini" panose="03000502040302020204" pitchFamily="66" charset="0"/>
                <a:cs typeface="Cavolini" panose="03000502040302020204" pitchFamily="66" charset="0"/>
              </a:rPr>
              <a:t>klassekontaktar</a:t>
            </a:r>
            <a:endParaRPr lang="nb-NO" sz="4000" dirty="0">
              <a:latin typeface="Cavolini" panose="03000502040302020204" pitchFamily="66" charset="0"/>
              <a:cs typeface="Cavolini" panose="03000502040302020204" pitchFamily="66" charset="0"/>
            </a:endParaRPr>
          </a:p>
        </p:txBody>
      </p:sp>
      <p:sp>
        <p:nvSpPr>
          <p:cNvPr id="3" name="Plassholder for innhold 2">
            <a:extLst>
              <a:ext uri="{FF2B5EF4-FFF2-40B4-BE49-F238E27FC236}">
                <a16:creationId xmlns:a16="http://schemas.microsoft.com/office/drawing/2014/main" id="{A4BF29DB-E794-8952-8DB3-0D6829286A0F}"/>
              </a:ext>
            </a:extLst>
          </p:cNvPr>
          <p:cNvSpPr>
            <a:spLocks noGrp="1"/>
          </p:cNvSpPr>
          <p:nvPr>
            <p:ph idx="1"/>
          </p:nvPr>
        </p:nvSpPr>
        <p:spPr>
          <a:xfrm>
            <a:off x="838199" y="2686323"/>
            <a:ext cx="4783697" cy="3433583"/>
          </a:xfrm>
        </p:spPr>
        <p:txBody>
          <a:bodyPr>
            <a:normAutofit/>
          </a:bodyPr>
          <a:lstStyle/>
          <a:p>
            <a:pPr marL="0" indent="0">
              <a:buNone/>
            </a:pPr>
            <a:r>
              <a:rPr lang="nb-NO" sz="1400" b="0" i="0" dirty="0" err="1">
                <a:effectLst/>
                <a:latin typeface="Cavolini" panose="03000502040302020204" pitchFamily="66" charset="0"/>
                <a:cs typeface="Cavolini" panose="03000502040302020204" pitchFamily="66" charset="0"/>
              </a:rPr>
              <a:t>Kvifor</a:t>
            </a:r>
            <a:r>
              <a:rPr lang="nb-NO" sz="1400" b="0" i="0" dirty="0">
                <a:effectLst/>
                <a:latin typeface="Cavolini" panose="03000502040302020204" pitchFamily="66" charset="0"/>
                <a:cs typeface="Cavolini" panose="03000502040302020204" pitchFamily="66" charset="0"/>
              </a:rPr>
              <a:t> </a:t>
            </a:r>
            <a:r>
              <a:rPr lang="nb-NO" sz="1400" b="0" i="0" dirty="0" err="1">
                <a:effectLst/>
                <a:latin typeface="Cavolini" panose="03000502040302020204" pitchFamily="66" charset="0"/>
                <a:cs typeface="Cavolini" panose="03000502040302020204" pitchFamily="66" charset="0"/>
              </a:rPr>
              <a:t>vere</a:t>
            </a:r>
            <a:r>
              <a:rPr lang="nb-NO" sz="1400" b="0" i="0" dirty="0">
                <a:effectLst/>
                <a:latin typeface="Cavolini" panose="03000502040302020204" pitchFamily="66" charset="0"/>
                <a:cs typeface="Cavolini" panose="03000502040302020204" pitchFamily="66" charset="0"/>
              </a:rPr>
              <a:t> klassekontakt?</a:t>
            </a:r>
          </a:p>
          <a:p>
            <a:pPr marL="0" indent="0">
              <a:buNone/>
            </a:pPr>
            <a:r>
              <a:rPr lang="nb-NO" sz="1400" b="0" i="0" dirty="0">
                <a:effectLst/>
                <a:latin typeface="Cavolini" panose="03000502040302020204" pitchFamily="66" charset="0"/>
                <a:cs typeface="Cavolini" panose="03000502040302020204" pitchFamily="66" charset="0"/>
              </a:rPr>
              <a:t>Hensikten med rolla som klassekontakt er å bidra til </a:t>
            </a:r>
            <a:r>
              <a:rPr lang="nb-NO" sz="1400" b="0" i="0" dirty="0" err="1">
                <a:effectLst/>
                <a:latin typeface="Cavolini" panose="03000502040302020204" pitchFamily="66" charset="0"/>
                <a:cs typeface="Cavolini" panose="03000502040302020204" pitchFamily="66" charset="0"/>
              </a:rPr>
              <a:t>eit</a:t>
            </a:r>
            <a:r>
              <a:rPr lang="nb-NO" sz="1400" b="0" i="0" dirty="0">
                <a:effectLst/>
                <a:latin typeface="Cavolini" panose="03000502040302020204" pitchFamily="66" charset="0"/>
                <a:cs typeface="Cavolini" panose="03000502040302020204" pitchFamily="66" charset="0"/>
              </a:rPr>
              <a:t> godt miljø i klassen for </a:t>
            </a:r>
            <a:r>
              <a:rPr lang="nb-NO" sz="1400" b="0" i="0" dirty="0" err="1">
                <a:effectLst/>
                <a:latin typeface="Cavolini" panose="03000502040302020204" pitchFamily="66" charset="0"/>
                <a:cs typeface="Cavolini" panose="03000502040302020204" pitchFamily="66" charset="0"/>
              </a:rPr>
              <a:t>elevane</a:t>
            </a:r>
            <a:r>
              <a:rPr lang="nb-NO" sz="1400" b="0" i="0" dirty="0">
                <a:effectLst/>
                <a:latin typeface="Cavolini" panose="03000502040302020204" pitchFamily="66" charset="0"/>
                <a:cs typeface="Cavolini" panose="03000502040302020204" pitchFamily="66" charset="0"/>
              </a:rPr>
              <a:t>. Vi veit at godt klassemiljø er viktig for barna si utvikling og læring.</a:t>
            </a:r>
          </a:p>
          <a:p>
            <a:pPr marL="0" indent="0">
              <a:buNone/>
            </a:pPr>
            <a:r>
              <a:rPr lang="nb-NO" sz="1400" dirty="0">
                <a:latin typeface="Cavolini" panose="03000502040302020204" pitchFamily="66" charset="0"/>
                <a:cs typeface="Cavolini" panose="03000502040302020204" pitchFamily="66" charset="0"/>
              </a:rPr>
              <a:t>Som klassekontakt vil du/de  kunne påvirke </a:t>
            </a:r>
            <a:r>
              <a:rPr lang="nb-NO" sz="1400" dirty="0" err="1">
                <a:latin typeface="Cavolini" panose="03000502040302020204" pitchFamily="66" charset="0"/>
                <a:cs typeface="Cavolini" panose="03000502040302020204" pitchFamily="66" charset="0"/>
              </a:rPr>
              <a:t>forhald</a:t>
            </a:r>
            <a:r>
              <a:rPr lang="nb-NO" sz="1400" dirty="0">
                <a:latin typeface="Cavolini" panose="03000502040302020204" pitchFamily="66" charset="0"/>
                <a:cs typeface="Cavolini" panose="03000502040302020204" pitchFamily="66" charset="0"/>
              </a:rPr>
              <a:t> rundt klassen og </a:t>
            </a:r>
            <a:r>
              <a:rPr lang="nb-NO" sz="1400" dirty="0" err="1">
                <a:latin typeface="Cavolini" panose="03000502040302020204" pitchFamily="66" charset="0"/>
                <a:cs typeface="Cavolini" panose="03000502040302020204" pitchFamily="66" charset="0"/>
              </a:rPr>
              <a:t>skulen</a:t>
            </a:r>
            <a:r>
              <a:rPr lang="nb-NO" sz="1400" dirty="0">
                <a:latin typeface="Cavolini" panose="03000502040302020204" pitchFamily="66" charset="0"/>
                <a:cs typeface="Cavolini" panose="03000502040302020204" pitchFamily="66" charset="0"/>
              </a:rPr>
              <a:t>. Positivt engasjement fra foreldrene har </a:t>
            </a:r>
            <a:r>
              <a:rPr lang="nb-NO" sz="1400" dirty="0" err="1">
                <a:latin typeface="Cavolini" panose="03000502040302020204" pitchFamily="66" charset="0"/>
                <a:cs typeface="Cavolini" panose="03000502040302020204" pitchFamily="66" charset="0"/>
              </a:rPr>
              <a:t>mykje</a:t>
            </a:r>
            <a:r>
              <a:rPr lang="nb-NO" sz="1400" dirty="0">
                <a:latin typeface="Cavolini" panose="03000502040302020204" pitchFamily="66" charset="0"/>
                <a:cs typeface="Cavolini" panose="03000502040302020204" pitchFamily="66" charset="0"/>
              </a:rPr>
              <a:t> å sei for barna sitt utbytte av </a:t>
            </a:r>
            <a:r>
              <a:rPr lang="nb-NO" sz="1400" dirty="0" err="1">
                <a:latin typeface="Cavolini" panose="03000502040302020204" pitchFamily="66" charset="0"/>
                <a:cs typeface="Cavolini" panose="03000502040302020204" pitchFamily="66" charset="0"/>
              </a:rPr>
              <a:t>skulegangen</a:t>
            </a:r>
            <a:r>
              <a:rPr lang="nb-NO" sz="1400" dirty="0">
                <a:latin typeface="Cavolini" panose="03000502040302020204" pitchFamily="66" charset="0"/>
                <a:cs typeface="Cavolini" panose="03000502040302020204" pitchFamily="66" charset="0"/>
              </a:rPr>
              <a:t>.</a:t>
            </a:r>
          </a:p>
          <a:p>
            <a:pPr marL="0" indent="0">
              <a:buNone/>
            </a:pPr>
            <a:endParaRPr lang="nb-NO" sz="1400" dirty="0">
              <a:latin typeface="Cavolini" panose="03000502040302020204" pitchFamily="66" charset="0"/>
              <a:cs typeface="Cavolini" panose="03000502040302020204" pitchFamily="66" charset="0"/>
            </a:endParaRPr>
          </a:p>
          <a:p>
            <a:pPr fontAlgn="base">
              <a:lnSpc>
                <a:spcPct val="107000"/>
              </a:lnSpc>
              <a:spcAft>
                <a:spcPts val="800"/>
              </a:spcAft>
            </a:pPr>
            <a:r>
              <a:rPr lang="nb-NO" sz="1400" dirty="0">
                <a:latin typeface="Cavolini" panose="03000502040302020204" pitchFamily="66" charset="0"/>
                <a:cs typeface="Cavolini" panose="03000502040302020204" pitchFamily="66" charset="0"/>
              </a:rPr>
              <a:t>For 1 år: </a:t>
            </a:r>
            <a:r>
              <a:rPr lang="nb-NO" sz="1400" dirty="0">
                <a:effectLst/>
                <a:latin typeface="Century Gothic" panose="020B0502020202020204" pitchFamily="34" charset="0"/>
                <a:ea typeface="Times New Roman" panose="02020603050405020304" pitchFamily="18" charset="0"/>
                <a:cs typeface="Times New Roman" panose="02020603050405020304" pitchFamily="18" charset="0"/>
              </a:rPr>
              <a:t>Lisbeth Øren Austgulen</a:t>
            </a:r>
            <a:endParaRPr lang="nb-NO" sz="1400" dirty="0">
              <a:latin typeface="Cavolini" panose="03000502040302020204" pitchFamily="66" charset="0"/>
              <a:cs typeface="Cavolini" panose="03000502040302020204" pitchFamily="66" charset="0"/>
            </a:endParaRPr>
          </a:p>
          <a:p>
            <a:pPr fontAlgn="base">
              <a:lnSpc>
                <a:spcPct val="107000"/>
              </a:lnSpc>
              <a:spcAft>
                <a:spcPts val="800"/>
              </a:spcAft>
            </a:pPr>
            <a:r>
              <a:rPr lang="nb-NO" sz="1400" dirty="0">
                <a:latin typeface="Cavolini" panose="03000502040302020204" pitchFamily="66" charset="0"/>
                <a:cs typeface="Cavolini" panose="03000502040302020204" pitchFamily="66" charset="0"/>
              </a:rPr>
              <a:t>For 2 år </a:t>
            </a:r>
            <a:r>
              <a:rPr lang="nb-NO" sz="1400" dirty="0">
                <a:effectLst/>
                <a:latin typeface="Century Gothic" panose="020B0502020202020204" pitchFamily="34" charset="0"/>
                <a:ea typeface="Times New Roman" panose="02020603050405020304" pitchFamily="18" charset="0"/>
                <a:cs typeface="Times New Roman" panose="02020603050405020304" pitchFamily="18" charset="0"/>
              </a:rPr>
              <a:t>Cristina </a:t>
            </a:r>
            <a:r>
              <a:rPr lang="nb-NO" sz="1400" dirty="0" err="1">
                <a:effectLst/>
                <a:latin typeface="Century Gothic" panose="020B0502020202020204" pitchFamily="34" charset="0"/>
                <a:ea typeface="Times New Roman" panose="02020603050405020304" pitchFamily="18" charset="0"/>
                <a:cs typeface="Times New Roman" panose="02020603050405020304" pitchFamily="18" charset="0"/>
              </a:rPr>
              <a:t>Sunnhordvik</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sz="1400" dirty="0">
              <a:latin typeface="Cavolini" panose="03000502040302020204" pitchFamily="66" charset="0"/>
              <a:cs typeface="Cavolini" panose="03000502040302020204" pitchFamily="66" charset="0"/>
            </a:endParaRPr>
          </a:p>
        </p:txBody>
      </p:sp>
      <p:pic>
        <p:nvPicPr>
          <p:cNvPr id="4098" name="Picture 2" descr="pick me - Clip Art Library">
            <a:extLst>
              <a:ext uri="{FF2B5EF4-FFF2-40B4-BE49-F238E27FC236}">
                <a16:creationId xmlns:a16="http://schemas.microsoft.com/office/drawing/2014/main" id="{3B489634-AE7F-1214-CA29-17ACF9E8C5D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988424" y="646206"/>
            <a:ext cx="5365375" cy="5365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30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B35A053A-5F3B-CAC5-4F92-785B05630655}"/>
              </a:ext>
            </a:extLst>
          </p:cNvPr>
          <p:cNvSpPr>
            <a:spLocks noGrp="1"/>
          </p:cNvSpPr>
          <p:nvPr>
            <p:ph type="title"/>
          </p:nvPr>
        </p:nvSpPr>
        <p:spPr>
          <a:xfrm>
            <a:off x="640080" y="325369"/>
            <a:ext cx="4368602" cy="1956841"/>
          </a:xfrm>
        </p:spPr>
        <p:txBody>
          <a:bodyPr anchor="b">
            <a:normAutofit/>
          </a:bodyPr>
          <a:lstStyle/>
          <a:p>
            <a:r>
              <a:rPr lang="nb-NO" sz="5400"/>
              <a:t>Vennegruppe</a:t>
            </a:r>
          </a:p>
        </p:txBody>
      </p:sp>
      <p:sp>
        <p:nvSpPr>
          <p:cNvPr id="1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CC01D456-59D0-A9E6-0F7C-5AD4627C3AAA}"/>
              </a:ext>
            </a:extLst>
          </p:cNvPr>
          <p:cNvSpPr>
            <a:spLocks noGrp="1"/>
          </p:cNvSpPr>
          <p:nvPr>
            <p:ph idx="1"/>
          </p:nvPr>
        </p:nvSpPr>
        <p:spPr>
          <a:xfrm>
            <a:off x="640080" y="2872899"/>
            <a:ext cx="4243589" cy="3320668"/>
          </a:xfrm>
        </p:spPr>
        <p:txBody>
          <a:bodyPr>
            <a:normAutofit/>
          </a:bodyPr>
          <a:lstStyle/>
          <a:p>
            <a:r>
              <a:rPr lang="nb-NO" sz="2200" dirty="0"/>
              <a:t>Evaluerer vennegruppe</a:t>
            </a:r>
          </a:p>
          <a:p>
            <a:pPr marL="0" indent="0">
              <a:buNone/>
            </a:pPr>
            <a:r>
              <a:rPr lang="nb-NO" sz="2200" dirty="0"/>
              <a:t>-Korleis har det fungert?</a:t>
            </a:r>
          </a:p>
          <a:p>
            <a:pPr marL="0" indent="0">
              <a:buNone/>
            </a:pPr>
            <a:endParaRPr lang="nb-NO" sz="2200" dirty="0"/>
          </a:p>
          <a:p>
            <a:pPr marL="0" indent="0">
              <a:buNone/>
            </a:pPr>
            <a:r>
              <a:rPr lang="nb-NO" sz="2200" dirty="0"/>
              <a:t>Fortsette med </a:t>
            </a:r>
            <a:r>
              <a:rPr lang="nb-NO" sz="2200" dirty="0" err="1"/>
              <a:t>dei</a:t>
            </a:r>
            <a:r>
              <a:rPr lang="nb-NO" sz="2200" dirty="0"/>
              <a:t> same gruppene, men </a:t>
            </a:r>
            <a:r>
              <a:rPr lang="nb-NO" sz="2200" dirty="0" err="1"/>
              <a:t>evt</a:t>
            </a:r>
            <a:r>
              <a:rPr lang="nb-NO" sz="2200" dirty="0"/>
              <a:t> ha færre grupper (større).</a:t>
            </a:r>
          </a:p>
          <a:p>
            <a:pPr marL="0" indent="0">
              <a:buNone/>
            </a:pPr>
            <a:r>
              <a:rPr lang="nb-NO" sz="2200" dirty="0"/>
              <a:t>Grupper på tvers av </a:t>
            </a:r>
            <a:r>
              <a:rPr lang="nb-NO" sz="2200" dirty="0" err="1"/>
              <a:t>gutar</a:t>
            </a:r>
            <a:r>
              <a:rPr lang="nb-NO" sz="2200" dirty="0"/>
              <a:t> og jenter.</a:t>
            </a:r>
          </a:p>
          <a:p>
            <a:pPr marL="0" indent="0">
              <a:buNone/>
            </a:pPr>
            <a:endParaRPr lang="nb-NO" sz="2200" dirty="0"/>
          </a:p>
        </p:txBody>
      </p:sp>
      <p:pic>
        <p:nvPicPr>
          <p:cNvPr id="5" name="Bilde 4" descr="Unge flerdelte venner">
            <a:extLst>
              <a:ext uri="{FF2B5EF4-FFF2-40B4-BE49-F238E27FC236}">
                <a16:creationId xmlns:a16="http://schemas.microsoft.com/office/drawing/2014/main" id="{C204C581-CED9-3FCA-1F93-987FED4B0A08}"/>
              </a:ext>
            </a:extLst>
          </p:cNvPr>
          <p:cNvPicPr>
            <a:picLocks noChangeAspect="1"/>
          </p:cNvPicPr>
          <p:nvPr/>
        </p:nvPicPr>
        <p:blipFill rotWithShape="1">
          <a:blip r:embed="rId2">
            <a:extLst>
              <a:ext uri="{28A0092B-C50C-407E-A947-70E740481C1C}">
                <a14:useLocalDpi xmlns:a14="http://schemas.microsoft.com/office/drawing/2010/main" val="0"/>
              </a:ext>
            </a:extLst>
          </a:blip>
          <a:srcRect l="24524" r="852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112849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lassholder for innhold 4" descr="Nærbilde av hender hevet i klasserommet">
            <a:extLst>
              <a:ext uri="{FF2B5EF4-FFF2-40B4-BE49-F238E27FC236}">
                <a16:creationId xmlns:a16="http://schemas.microsoft.com/office/drawing/2014/main" id="{335DDFE8-126D-4D6B-BD0E-744AFA791E3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3473" b="2258"/>
          <a:stretch/>
        </p:blipFill>
        <p:spPr>
          <a:xfrm>
            <a:off x="20" y="10"/>
            <a:ext cx="12191980" cy="6857990"/>
          </a:xfrm>
          <a:prstGeom prst="rect">
            <a:avLst/>
          </a:prstGeom>
        </p:spPr>
      </p:pic>
      <p:sp>
        <p:nvSpPr>
          <p:cNvPr id="19"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BFABDC80-313D-339A-111A-192A0668E604}"/>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err="1">
                <a:solidFill>
                  <a:schemeClr val="tx1">
                    <a:lumMod val="85000"/>
                    <a:lumOff val="15000"/>
                  </a:schemeClr>
                </a:solidFill>
                <a:latin typeface="Cavolini" panose="03000502040302020204" pitchFamily="66" charset="0"/>
                <a:cs typeface="Cavolini" panose="03000502040302020204" pitchFamily="66" charset="0"/>
              </a:rPr>
              <a:t>Evt</a:t>
            </a:r>
            <a:r>
              <a:rPr lang="en-US" sz="3600" dirty="0">
                <a:solidFill>
                  <a:schemeClr val="tx1">
                    <a:lumMod val="85000"/>
                    <a:lumOff val="15000"/>
                  </a:schemeClr>
                </a:solidFill>
                <a:latin typeface="Cavolini" panose="03000502040302020204" pitchFamily="66" charset="0"/>
                <a:cs typeface="Cavolini" panose="03000502040302020204" pitchFamily="66" charset="0"/>
              </a:rPr>
              <a:t>. </a:t>
            </a:r>
            <a:r>
              <a:rPr lang="en-US" sz="3600" dirty="0" err="1">
                <a:solidFill>
                  <a:schemeClr val="tx1">
                    <a:lumMod val="85000"/>
                    <a:lumOff val="15000"/>
                  </a:schemeClr>
                </a:solidFill>
                <a:latin typeface="Cavolini" panose="03000502040302020204" pitchFamily="66" charset="0"/>
                <a:cs typeface="Cavolini" panose="03000502040302020204" pitchFamily="66" charset="0"/>
              </a:rPr>
              <a:t>innspill</a:t>
            </a:r>
            <a:r>
              <a:rPr lang="en-US" sz="3600" dirty="0">
                <a:solidFill>
                  <a:schemeClr val="tx1">
                    <a:lumMod val="85000"/>
                    <a:lumOff val="15000"/>
                  </a:schemeClr>
                </a:solidFill>
                <a:latin typeface="Cavolini" panose="03000502040302020204" pitchFamily="66" charset="0"/>
                <a:cs typeface="Cavolini" panose="03000502040302020204" pitchFamily="66" charset="0"/>
              </a:rPr>
              <a:t> </a:t>
            </a:r>
            <a:r>
              <a:rPr lang="en-US" sz="3600" dirty="0" err="1">
                <a:solidFill>
                  <a:schemeClr val="tx1">
                    <a:lumMod val="85000"/>
                    <a:lumOff val="15000"/>
                  </a:schemeClr>
                </a:solidFill>
                <a:latin typeface="Cavolini" panose="03000502040302020204" pitchFamily="66" charset="0"/>
                <a:cs typeface="Cavolini" panose="03000502040302020204" pitchFamily="66" charset="0"/>
              </a:rPr>
              <a:t>fra</a:t>
            </a:r>
            <a:r>
              <a:rPr lang="en-US" sz="3600" dirty="0">
                <a:solidFill>
                  <a:schemeClr val="tx1">
                    <a:lumMod val="85000"/>
                    <a:lumOff val="15000"/>
                  </a:schemeClr>
                </a:solidFill>
                <a:latin typeface="Cavolini" panose="03000502040302020204" pitchFamily="66" charset="0"/>
                <a:cs typeface="Cavolini" panose="03000502040302020204" pitchFamily="66" charset="0"/>
              </a:rPr>
              <a:t> </a:t>
            </a:r>
            <a:r>
              <a:rPr lang="en-US" sz="3600" dirty="0" err="1">
                <a:solidFill>
                  <a:schemeClr val="tx1">
                    <a:lumMod val="85000"/>
                    <a:lumOff val="15000"/>
                  </a:schemeClr>
                </a:solidFill>
                <a:latin typeface="Cavolini" panose="03000502040302020204" pitchFamily="66" charset="0"/>
                <a:cs typeface="Cavolini" panose="03000502040302020204" pitchFamily="66" charset="0"/>
              </a:rPr>
              <a:t>dere</a:t>
            </a:r>
            <a:r>
              <a:rPr lang="en-US" sz="3600" dirty="0">
                <a:solidFill>
                  <a:schemeClr val="tx1">
                    <a:lumMod val="85000"/>
                    <a:lumOff val="15000"/>
                  </a:schemeClr>
                </a:solidFill>
                <a:latin typeface="Cavolini" panose="03000502040302020204" pitchFamily="66" charset="0"/>
                <a:cs typeface="Cavolini" panose="03000502040302020204" pitchFamily="66" charset="0"/>
              </a:rPr>
              <a:t>?</a:t>
            </a:r>
          </a:p>
        </p:txBody>
      </p:sp>
      <p:cxnSp>
        <p:nvCxnSpPr>
          <p:cNvPr id="20"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8322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E35FD91-474B-75C5-0969-A07DB1AB858C}"/>
              </a:ext>
            </a:extLst>
          </p:cNvPr>
          <p:cNvSpPr>
            <a:spLocks noGrp="1"/>
          </p:cNvSpPr>
          <p:nvPr>
            <p:ph type="title"/>
          </p:nvPr>
        </p:nvSpPr>
        <p:spPr>
          <a:xfrm>
            <a:off x="876692" y="741391"/>
            <a:ext cx="5479719" cy="1616203"/>
          </a:xfrm>
        </p:spPr>
        <p:txBody>
          <a:bodyPr anchor="b">
            <a:normAutofit/>
          </a:bodyPr>
          <a:lstStyle/>
          <a:p>
            <a:r>
              <a:rPr lang="nb-NO" sz="3200">
                <a:latin typeface="Cavolini" panose="03000502040302020204" pitchFamily="66" charset="0"/>
                <a:cs typeface="Cavolini" panose="03000502040302020204" pitchFamily="66" charset="0"/>
              </a:rPr>
              <a:t>Agenda</a:t>
            </a:r>
          </a:p>
        </p:txBody>
      </p:sp>
      <p:sp>
        <p:nvSpPr>
          <p:cNvPr id="3" name="Plassholder for innhold 2">
            <a:extLst>
              <a:ext uri="{FF2B5EF4-FFF2-40B4-BE49-F238E27FC236}">
                <a16:creationId xmlns:a16="http://schemas.microsoft.com/office/drawing/2014/main" id="{D192F30A-D9CA-D884-E1CA-B4ACD3AFF2D2}"/>
              </a:ext>
            </a:extLst>
          </p:cNvPr>
          <p:cNvSpPr>
            <a:spLocks noGrp="1"/>
          </p:cNvSpPr>
          <p:nvPr>
            <p:ph idx="1"/>
          </p:nvPr>
        </p:nvSpPr>
        <p:spPr>
          <a:xfrm>
            <a:off x="876692" y="2533476"/>
            <a:ext cx="5479719" cy="3447832"/>
          </a:xfrm>
        </p:spPr>
        <p:txBody>
          <a:bodyPr anchor="t">
            <a:normAutofit/>
          </a:bodyPr>
          <a:lstStyle/>
          <a:p>
            <a:r>
              <a:rPr lang="nb-NO" sz="2000" dirty="0">
                <a:latin typeface="Cavolini" panose="03000502040302020204" pitchFamily="66" charset="0"/>
                <a:cs typeface="Cavolini" panose="03000502040302020204" pitchFamily="66" charset="0"/>
              </a:rPr>
              <a:t>4A</a:t>
            </a:r>
          </a:p>
          <a:p>
            <a:r>
              <a:rPr lang="nb-NO" sz="2000" dirty="0">
                <a:latin typeface="Cavolini" panose="03000502040302020204" pitchFamily="66" charset="0"/>
                <a:cs typeface="Cavolini" panose="03000502040302020204" pitchFamily="66" charset="0"/>
              </a:rPr>
              <a:t>Oppstart/ klassemiljø</a:t>
            </a:r>
          </a:p>
          <a:p>
            <a:r>
              <a:rPr lang="nb-NO" sz="2000" dirty="0">
                <a:latin typeface="Cavolini" panose="03000502040302020204" pitchFamily="66" charset="0"/>
                <a:cs typeface="Cavolini" panose="03000502040302020204" pitchFamily="66" charset="0"/>
              </a:rPr>
              <a:t>Timeplan/fag</a:t>
            </a:r>
          </a:p>
          <a:p>
            <a:r>
              <a:rPr lang="nb-NO" sz="2000" dirty="0">
                <a:latin typeface="Cavolini" panose="03000502040302020204" pitchFamily="66" charset="0"/>
                <a:cs typeface="Cavolini" panose="03000502040302020204" pitchFamily="66" charset="0"/>
              </a:rPr>
              <a:t>Lekseplan</a:t>
            </a:r>
          </a:p>
          <a:p>
            <a:r>
              <a:rPr lang="nb-NO" sz="2000" dirty="0" err="1">
                <a:latin typeface="Cavolini" panose="03000502040302020204" pitchFamily="66" charset="0"/>
                <a:cs typeface="Cavolini" panose="03000502040302020204" pitchFamily="66" charset="0"/>
              </a:rPr>
              <a:t>Fråvær</a:t>
            </a:r>
            <a:r>
              <a:rPr lang="nb-NO" sz="2000" dirty="0">
                <a:latin typeface="Cavolini" panose="03000502040302020204" pitchFamily="66" charset="0"/>
                <a:cs typeface="Cavolini" panose="03000502040302020204" pitchFamily="66" charset="0"/>
              </a:rPr>
              <a:t> </a:t>
            </a:r>
          </a:p>
          <a:p>
            <a:r>
              <a:rPr lang="nb-NO" sz="2000" dirty="0">
                <a:latin typeface="Cavolini" panose="03000502040302020204" pitchFamily="66" charset="0"/>
                <a:cs typeface="Cavolini" panose="03000502040302020204" pitchFamily="66" charset="0"/>
              </a:rPr>
              <a:t>Kontakt</a:t>
            </a:r>
          </a:p>
          <a:p>
            <a:r>
              <a:rPr lang="nb-NO" sz="2000" dirty="0">
                <a:latin typeface="Cavolini" panose="03000502040302020204" pitchFamily="66" charset="0"/>
                <a:cs typeface="Cavolini" panose="03000502040302020204" pitchFamily="66" charset="0"/>
              </a:rPr>
              <a:t>Val av nye </a:t>
            </a:r>
            <a:r>
              <a:rPr lang="nb-NO" sz="2000" dirty="0" err="1">
                <a:latin typeface="Cavolini" panose="03000502040302020204" pitchFamily="66" charset="0"/>
                <a:cs typeface="Cavolini" panose="03000502040302020204" pitchFamily="66" charset="0"/>
              </a:rPr>
              <a:t>klassekontaktar</a:t>
            </a:r>
            <a:r>
              <a:rPr lang="nb-NO" sz="2000" dirty="0">
                <a:latin typeface="Cavolini" panose="03000502040302020204" pitchFamily="66" charset="0"/>
                <a:cs typeface="Cavolini" panose="03000502040302020204" pitchFamily="66" charset="0"/>
              </a:rPr>
              <a:t>.</a:t>
            </a:r>
          </a:p>
          <a:p>
            <a:r>
              <a:rPr lang="nb-NO" sz="2000" dirty="0">
                <a:latin typeface="Cavolini" panose="03000502040302020204" pitchFamily="66" charset="0"/>
                <a:cs typeface="Cavolini" panose="03000502040302020204" pitchFamily="66" charset="0"/>
              </a:rPr>
              <a:t>Evt. </a:t>
            </a:r>
            <a:r>
              <a:rPr lang="nb-NO" sz="2000" dirty="0" err="1">
                <a:latin typeface="Cavolini" panose="03000502040302020204" pitchFamily="66" charset="0"/>
                <a:cs typeface="Cavolini" panose="03000502040302020204" pitchFamily="66" charset="0"/>
              </a:rPr>
              <a:t>innspel</a:t>
            </a:r>
            <a:endParaRPr lang="nb-NO" sz="2000" dirty="0">
              <a:latin typeface="Cavolini" panose="03000502040302020204" pitchFamily="66" charset="0"/>
              <a:cs typeface="Cavolini" panose="03000502040302020204" pitchFamily="66" charset="0"/>
            </a:endParaRPr>
          </a:p>
          <a:p>
            <a:endParaRPr lang="nb-NO" sz="2000" dirty="0"/>
          </a:p>
        </p:txBody>
      </p:sp>
      <p:grpSp>
        <p:nvGrpSpPr>
          <p:cNvPr id="1045" name="Group 1044">
            <a:extLst>
              <a:ext uri="{FF2B5EF4-FFF2-40B4-BE49-F238E27FC236}">
                <a16:creationId xmlns:a16="http://schemas.microsoft.com/office/drawing/2014/main" id="{8CE57D37-C2D0-066B-1AE3-6F4244344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1046" name="Rectangle 1045">
              <a:extLst>
                <a:ext uri="{FF2B5EF4-FFF2-40B4-BE49-F238E27FC236}">
                  <a16:creationId xmlns:a16="http://schemas.microsoft.com/office/drawing/2014/main" id="{A24DCA44-89CF-872A-903F-96C50780E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Rectangle 1046">
              <a:extLst>
                <a:ext uri="{FF2B5EF4-FFF2-40B4-BE49-F238E27FC236}">
                  <a16:creationId xmlns:a16="http://schemas.microsoft.com/office/drawing/2014/main" id="{4B0CC4F5-AC85-FFFA-7EB5-33C4FCE90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8" name="Picture 4" descr="To Do List Clipart | Free Download Clip Art | Free Clip Art | on ... -  ClipArt Best - ClipArt Best">
            <a:extLst>
              <a:ext uri="{FF2B5EF4-FFF2-40B4-BE49-F238E27FC236}">
                <a16:creationId xmlns:a16="http://schemas.microsoft.com/office/drawing/2014/main" id="{3E4FFE11-3183-6831-7020-537CC540A2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6411" y="1367245"/>
            <a:ext cx="3764066" cy="3780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668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e 4" descr="Klistres figur familier med hender">
            <a:extLst>
              <a:ext uri="{FF2B5EF4-FFF2-40B4-BE49-F238E27FC236}">
                <a16:creationId xmlns:a16="http://schemas.microsoft.com/office/drawing/2014/main" id="{1A6A9C0D-1F31-8923-91C8-CB053B22FE97}"/>
              </a:ext>
            </a:extLst>
          </p:cNvPr>
          <p:cNvPicPr>
            <a:picLocks noChangeAspect="1"/>
          </p:cNvPicPr>
          <p:nvPr/>
        </p:nvPicPr>
        <p:blipFill rotWithShape="1">
          <a:blip r:embed="rId3">
            <a:extLst>
              <a:ext uri="{28A0092B-C50C-407E-A947-70E740481C1C}">
                <a14:useLocalDpi xmlns:a14="http://schemas.microsoft.com/office/drawing/2010/main" val="0"/>
              </a:ext>
            </a:extLst>
          </a:blip>
          <a:srcRect l="5884" r="-1" b="-1"/>
          <a:stretch/>
        </p:blipFill>
        <p:spPr>
          <a:xfrm>
            <a:off x="2522356"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7605987C-5356-37DF-FA1E-23C548B3E1EA}"/>
              </a:ext>
            </a:extLst>
          </p:cNvPr>
          <p:cNvSpPr>
            <a:spLocks noGrp="1"/>
          </p:cNvSpPr>
          <p:nvPr>
            <p:ph type="title"/>
          </p:nvPr>
        </p:nvSpPr>
        <p:spPr>
          <a:xfrm>
            <a:off x="838200" y="365125"/>
            <a:ext cx="3822189" cy="1899912"/>
          </a:xfrm>
        </p:spPr>
        <p:txBody>
          <a:bodyPr>
            <a:normAutofit/>
          </a:bodyPr>
          <a:lstStyle/>
          <a:p>
            <a:r>
              <a:rPr lang="nb-NO" sz="4000" dirty="0">
                <a:latin typeface="Cavolini" panose="03000502040302020204" pitchFamily="66" charset="0"/>
                <a:cs typeface="Cavolini" panose="03000502040302020204" pitchFamily="66" charset="0"/>
              </a:rPr>
              <a:t>4A</a:t>
            </a:r>
          </a:p>
        </p:txBody>
      </p:sp>
      <p:sp>
        <p:nvSpPr>
          <p:cNvPr id="3" name="Plassholder for innhold 2">
            <a:extLst>
              <a:ext uri="{FF2B5EF4-FFF2-40B4-BE49-F238E27FC236}">
                <a16:creationId xmlns:a16="http://schemas.microsoft.com/office/drawing/2014/main" id="{4F252641-A7CF-B8EF-BEB7-7F5FE5A0BD3D}"/>
              </a:ext>
            </a:extLst>
          </p:cNvPr>
          <p:cNvSpPr>
            <a:spLocks noGrp="1"/>
          </p:cNvSpPr>
          <p:nvPr>
            <p:ph idx="1"/>
          </p:nvPr>
        </p:nvSpPr>
        <p:spPr>
          <a:xfrm>
            <a:off x="838200" y="2434201"/>
            <a:ext cx="4290848" cy="3742762"/>
          </a:xfrm>
        </p:spPr>
        <p:txBody>
          <a:bodyPr>
            <a:normAutofit/>
          </a:bodyPr>
          <a:lstStyle/>
          <a:p>
            <a:pPr marL="0" indent="0">
              <a:buNone/>
            </a:pPr>
            <a:r>
              <a:rPr lang="nb-NO" sz="2000" dirty="0">
                <a:latin typeface="Cavolini" panose="03000502040302020204" pitchFamily="66" charset="0"/>
                <a:cs typeface="Cavolini" panose="03000502040302020204" pitchFamily="66" charset="0"/>
              </a:rPr>
              <a:t>20 elever i klassen. </a:t>
            </a:r>
          </a:p>
          <a:p>
            <a:pPr marL="0" indent="0">
              <a:buNone/>
            </a:pPr>
            <a:r>
              <a:rPr lang="nb-NO" sz="2000" dirty="0">
                <a:latin typeface="Cavolini" panose="03000502040302020204" pitchFamily="66" charset="0"/>
                <a:cs typeface="Cavolini" panose="03000502040302020204" pitchFamily="66" charset="0"/>
              </a:rPr>
              <a:t>11 gutter og 9 jenter. </a:t>
            </a:r>
          </a:p>
          <a:p>
            <a:pPr marL="0" indent="0">
              <a:buNone/>
            </a:pPr>
            <a:endParaRPr lang="nb-NO" sz="2000" dirty="0">
              <a:latin typeface="Cavolini" panose="03000502040302020204" pitchFamily="66" charset="0"/>
              <a:cs typeface="Cavolini" panose="03000502040302020204" pitchFamily="66" charset="0"/>
            </a:endParaRPr>
          </a:p>
          <a:p>
            <a:pPr marL="0" indent="0">
              <a:buNone/>
            </a:pPr>
            <a:r>
              <a:rPr lang="nb-NO" sz="2000" dirty="0">
                <a:latin typeface="Cavolini" panose="03000502040302020204" pitchFamily="66" charset="0"/>
                <a:cs typeface="Cavolini" panose="03000502040302020204" pitchFamily="66" charset="0"/>
              </a:rPr>
              <a:t>Kontaktlærer: Diana</a:t>
            </a:r>
          </a:p>
          <a:p>
            <a:pPr marL="0" indent="0">
              <a:buNone/>
            </a:pPr>
            <a:r>
              <a:rPr lang="nb-NO" sz="2000" dirty="0" err="1">
                <a:latin typeface="Cavolini" panose="03000502040302020204" pitchFamily="66" charset="0"/>
                <a:cs typeface="Cavolini" panose="03000502040302020204" pitchFamily="66" charset="0"/>
              </a:rPr>
              <a:t>Timelærar</a:t>
            </a:r>
            <a:r>
              <a:rPr lang="nb-NO" sz="2000" dirty="0">
                <a:latin typeface="Cavolini" panose="03000502040302020204" pitchFamily="66" charset="0"/>
                <a:cs typeface="Cavolini" panose="03000502040302020204" pitchFamily="66" charset="0"/>
              </a:rPr>
              <a:t>: Hilde S</a:t>
            </a:r>
          </a:p>
          <a:p>
            <a:pPr marL="0" indent="0">
              <a:buNone/>
            </a:pPr>
            <a:r>
              <a:rPr lang="nb-NO" sz="2000" dirty="0">
                <a:latin typeface="Cavolini" panose="03000502040302020204" pitchFamily="66" charset="0"/>
                <a:cs typeface="Cavolini" panose="03000502040302020204" pitchFamily="66" charset="0"/>
              </a:rPr>
              <a:t>Fagarbeider: Anne-Sophie </a:t>
            </a:r>
          </a:p>
          <a:p>
            <a:endParaRPr lang="nb-NO" sz="2000" dirty="0">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74794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illustrasjon av glade elever med TRIVSEL-tskjorter">
            <a:extLst>
              <a:ext uri="{FF2B5EF4-FFF2-40B4-BE49-F238E27FC236}">
                <a16:creationId xmlns:a16="http://schemas.microsoft.com/office/drawing/2014/main" id="{F5E108B4-3C92-4368-FE3B-D67433A5A0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12"/>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3081" name="Rectangle 308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C05B8BF4-EDD1-7923-9031-CCD89B11C02A}"/>
              </a:ext>
            </a:extLst>
          </p:cNvPr>
          <p:cNvSpPr>
            <a:spLocks noGrp="1"/>
          </p:cNvSpPr>
          <p:nvPr>
            <p:ph type="title"/>
          </p:nvPr>
        </p:nvSpPr>
        <p:spPr>
          <a:xfrm>
            <a:off x="838200" y="365125"/>
            <a:ext cx="3822189" cy="1899912"/>
          </a:xfrm>
        </p:spPr>
        <p:txBody>
          <a:bodyPr>
            <a:normAutofit/>
          </a:bodyPr>
          <a:lstStyle/>
          <a:p>
            <a:r>
              <a:rPr lang="nb-NO" sz="4000">
                <a:latin typeface="Cavolini" panose="03000502040302020204" pitchFamily="66" charset="0"/>
                <a:cs typeface="Cavolini" panose="03000502040302020204" pitchFamily="66" charset="0"/>
              </a:rPr>
              <a:t>Klassemiljø</a:t>
            </a:r>
          </a:p>
        </p:txBody>
      </p:sp>
      <p:sp>
        <p:nvSpPr>
          <p:cNvPr id="3" name="Plassholder for innhold 2">
            <a:extLst>
              <a:ext uri="{FF2B5EF4-FFF2-40B4-BE49-F238E27FC236}">
                <a16:creationId xmlns:a16="http://schemas.microsoft.com/office/drawing/2014/main" id="{38DB6D2D-67BB-577E-D449-DCA6CE1303D2}"/>
              </a:ext>
            </a:extLst>
          </p:cNvPr>
          <p:cNvSpPr>
            <a:spLocks noGrp="1"/>
          </p:cNvSpPr>
          <p:nvPr>
            <p:ph idx="1"/>
          </p:nvPr>
        </p:nvSpPr>
        <p:spPr>
          <a:xfrm>
            <a:off x="838200" y="2434201"/>
            <a:ext cx="3822189" cy="3742762"/>
          </a:xfrm>
        </p:spPr>
        <p:txBody>
          <a:bodyPr>
            <a:normAutofit/>
          </a:bodyPr>
          <a:lstStyle/>
          <a:p>
            <a:r>
              <a:rPr lang="nb-NO" sz="2000" dirty="0">
                <a:latin typeface="Cavolini" panose="03000502040302020204" pitchFamily="66" charset="0"/>
                <a:cs typeface="Cavolini" panose="03000502040302020204" pitchFamily="66" charset="0"/>
              </a:rPr>
              <a:t>Gode </a:t>
            </a:r>
            <a:r>
              <a:rPr lang="nb-NO" sz="2000" dirty="0" err="1">
                <a:latin typeface="Cavolini" panose="03000502040302020204" pitchFamily="66" charset="0"/>
                <a:cs typeface="Cavolini" panose="03000502040302020204" pitchFamily="66" charset="0"/>
              </a:rPr>
              <a:t>samtalar</a:t>
            </a:r>
            <a:endParaRPr lang="nb-NO" sz="2000" dirty="0">
              <a:latin typeface="Cavolini" panose="03000502040302020204" pitchFamily="66" charset="0"/>
              <a:cs typeface="Cavolini" panose="03000502040302020204" pitchFamily="66" charset="0"/>
            </a:endParaRPr>
          </a:p>
          <a:p>
            <a:r>
              <a:rPr lang="nb-NO" sz="2000" dirty="0" err="1">
                <a:latin typeface="Cavolini" panose="03000502040302020204" pitchFamily="66" charset="0"/>
                <a:cs typeface="Cavolini" panose="03000502040302020204" pitchFamily="66" charset="0"/>
              </a:rPr>
              <a:t>Inkluderande</a:t>
            </a:r>
            <a:r>
              <a:rPr lang="nb-NO" sz="2000" dirty="0">
                <a:latin typeface="Cavolini" panose="03000502040302020204" pitchFamily="66" charset="0"/>
                <a:cs typeface="Cavolini" panose="03000502040302020204" pitchFamily="66" charset="0"/>
              </a:rPr>
              <a:t> </a:t>
            </a:r>
          </a:p>
          <a:p>
            <a:r>
              <a:rPr lang="nb-NO" sz="2000" dirty="0">
                <a:latin typeface="Cavolini" panose="03000502040302020204" pitchFamily="66" charset="0"/>
                <a:cs typeface="Cavolini" panose="03000502040302020204" pitchFamily="66" charset="0"/>
              </a:rPr>
              <a:t>God </a:t>
            </a:r>
            <a:r>
              <a:rPr lang="nb-NO" sz="2000" dirty="0" err="1">
                <a:latin typeface="Cavolini" panose="03000502040302020204" pitchFamily="66" charset="0"/>
                <a:cs typeface="Cavolini" panose="03000502040302020204" pitchFamily="66" charset="0"/>
              </a:rPr>
              <a:t>haldningar</a:t>
            </a:r>
            <a:endParaRPr lang="nb-NO" sz="2000" dirty="0">
              <a:latin typeface="Cavolini" panose="03000502040302020204" pitchFamily="66" charset="0"/>
              <a:cs typeface="Cavolini" panose="03000502040302020204" pitchFamily="66" charset="0"/>
            </a:endParaRPr>
          </a:p>
          <a:p>
            <a:r>
              <a:rPr lang="nb-NO" sz="2000" dirty="0">
                <a:latin typeface="Cavolini" panose="03000502040302020204" pitchFamily="66" charset="0"/>
                <a:cs typeface="Cavolini" panose="03000502040302020204" pitchFamily="66" charset="0"/>
              </a:rPr>
              <a:t>Reflekterte</a:t>
            </a:r>
          </a:p>
          <a:p>
            <a:r>
              <a:rPr lang="nb-NO" sz="2000" dirty="0">
                <a:latin typeface="Cavolini" panose="03000502040302020204" pitchFamily="66" charset="0"/>
                <a:cs typeface="Cavolini" panose="03000502040302020204" pitchFamily="66" charset="0"/>
              </a:rPr>
              <a:t>Konflikthandtering</a:t>
            </a:r>
          </a:p>
          <a:p>
            <a:r>
              <a:rPr lang="nb-NO" sz="2000" dirty="0">
                <a:latin typeface="Cavolini" panose="03000502040302020204" pitchFamily="66" charset="0"/>
                <a:cs typeface="Cavolini" panose="03000502040302020204" pitchFamily="66" charset="0"/>
              </a:rPr>
              <a:t>Livet og sånn</a:t>
            </a:r>
          </a:p>
          <a:p>
            <a:r>
              <a:rPr lang="nb-NO" sz="2000" dirty="0" err="1">
                <a:latin typeface="Cavolini" panose="03000502040302020204" pitchFamily="66" charset="0"/>
                <a:cs typeface="Cavolini" panose="03000502040302020204" pitchFamily="66" charset="0"/>
              </a:rPr>
              <a:t>Klassereglar</a:t>
            </a:r>
            <a:r>
              <a:rPr lang="nb-NO" sz="2000" dirty="0">
                <a:latin typeface="Cavolini" panose="03000502040302020204" pitchFamily="66" charset="0"/>
                <a:cs typeface="Cavolini" panose="03000502040302020204" pitchFamily="66" charset="0"/>
              </a:rPr>
              <a:t> </a:t>
            </a:r>
          </a:p>
          <a:p>
            <a:endParaRPr lang="nb-NO" sz="2000" dirty="0"/>
          </a:p>
          <a:p>
            <a:endParaRPr lang="nb-NO" sz="2000" dirty="0"/>
          </a:p>
        </p:txBody>
      </p:sp>
    </p:spTree>
    <p:extLst>
      <p:ext uri="{BB962C8B-B14F-4D97-AF65-F5344CB8AC3E}">
        <p14:creationId xmlns:p14="http://schemas.microsoft.com/office/powerpoint/2010/main" val="3580909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innhold 5">
            <a:extLst>
              <a:ext uri="{FF2B5EF4-FFF2-40B4-BE49-F238E27FC236}">
                <a16:creationId xmlns:a16="http://schemas.microsoft.com/office/drawing/2014/main" id="{D80067A1-1CD9-BDF7-DFCA-F00161568F49}"/>
              </a:ext>
            </a:extLst>
          </p:cNvPr>
          <p:cNvSpPr>
            <a:spLocks noGrp="1"/>
          </p:cNvSpPr>
          <p:nvPr>
            <p:ph idx="1"/>
          </p:nvPr>
        </p:nvSpPr>
        <p:spPr/>
        <p:txBody>
          <a:bodyPr/>
          <a:lstStyle/>
          <a:p>
            <a:endParaRPr lang="nb-NO"/>
          </a:p>
        </p:txBody>
      </p:sp>
      <p:pic>
        <p:nvPicPr>
          <p:cNvPr id="8" name="Bilde 7">
            <a:extLst>
              <a:ext uri="{FF2B5EF4-FFF2-40B4-BE49-F238E27FC236}">
                <a16:creationId xmlns:a16="http://schemas.microsoft.com/office/drawing/2014/main" id="{6E5334D1-7796-5316-C818-BD5022BAED1B}"/>
              </a:ext>
            </a:extLst>
          </p:cNvPr>
          <p:cNvPicPr>
            <a:picLocks noChangeAspect="1"/>
          </p:cNvPicPr>
          <p:nvPr/>
        </p:nvPicPr>
        <p:blipFill rotWithShape="1">
          <a:blip r:embed="rId2"/>
          <a:srcRect l="31250" t="34166" r="33281" b="21250"/>
          <a:stretch/>
        </p:blipFill>
        <p:spPr>
          <a:xfrm>
            <a:off x="1428750" y="475631"/>
            <a:ext cx="9043987" cy="6394538"/>
          </a:xfrm>
          <a:prstGeom prst="rect">
            <a:avLst/>
          </a:prstGeom>
        </p:spPr>
      </p:pic>
    </p:spTree>
    <p:extLst>
      <p:ext uri="{BB962C8B-B14F-4D97-AF65-F5344CB8AC3E}">
        <p14:creationId xmlns:p14="http://schemas.microsoft.com/office/powerpoint/2010/main" val="2461058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543C05E-BCB9-332A-B7EA-2313D0EF8A10}"/>
              </a:ext>
            </a:extLst>
          </p:cNvPr>
          <p:cNvSpPr>
            <a:spLocks noGrp="1"/>
          </p:cNvSpPr>
          <p:nvPr>
            <p:ph type="title"/>
          </p:nvPr>
        </p:nvSpPr>
        <p:spPr/>
        <p:txBody>
          <a:bodyPr/>
          <a:lstStyle/>
          <a:p>
            <a:r>
              <a:rPr lang="nb-NO" dirty="0" err="1">
                <a:latin typeface="Cavolini" panose="03000502040302020204" pitchFamily="66" charset="0"/>
                <a:cs typeface="Cavolini" panose="03000502040302020204" pitchFamily="66" charset="0"/>
              </a:rPr>
              <a:t>Symjeprøve</a:t>
            </a:r>
            <a:r>
              <a:rPr lang="nb-NO" dirty="0">
                <a:latin typeface="Cavolini" panose="03000502040302020204" pitchFamily="66" charset="0"/>
                <a:cs typeface="Cavolini" panose="03000502040302020204" pitchFamily="66" charset="0"/>
              </a:rPr>
              <a:t> </a:t>
            </a:r>
            <a:br>
              <a:rPr lang="nb-NO" dirty="0">
                <a:latin typeface="Cavolini" panose="03000502040302020204" pitchFamily="66" charset="0"/>
                <a:cs typeface="Cavolini" panose="03000502040302020204" pitchFamily="66" charset="0"/>
              </a:rPr>
            </a:br>
            <a:r>
              <a:rPr lang="nb-NO" dirty="0">
                <a:latin typeface="Cavolini" panose="03000502040302020204" pitchFamily="66" charset="0"/>
                <a:cs typeface="Cavolini" panose="03000502040302020204" pitchFamily="66" charset="0"/>
              </a:rPr>
              <a:t>våren 2024</a:t>
            </a:r>
          </a:p>
        </p:txBody>
      </p:sp>
      <p:sp>
        <p:nvSpPr>
          <p:cNvPr id="3" name="Plassholder for innhold 2">
            <a:extLst>
              <a:ext uri="{FF2B5EF4-FFF2-40B4-BE49-F238E27FC236}">
                <a16:creationId xmlns:a16="http://schemas.microsoft.com/office/drawing/2014/main" id="{79E540B3-B000-EFD5-3B98-F0300993048F}"/>
              </a:ext>
            </a:extLst>
          </p:cNvPr>
          <p:cNvSpPr>
            <a:spLocks noGrp="1"/>
          </p:cNvSpPr>
          <p:nvPr>
            <p:ph idx="1"/>
          </p:nvPr>
        </p:nvSpPr>
        <p:spPr>
          <a:xfrm>
            <a:off x="840828" y="1825625"/>
            <a:ext cx="10515600" cy="4351338"/>
          </a:xfrm>
        </p:spPr>
        <p:txBody>
          <a:bodyPr/>
          <a:lstStyle/>
          <a:p>
            <a:endParaRPr lang="nb-NO" b="0" i="0" dirty="0">
              <a:solidFill>
                <a:srgbClr val="303030"/>
              </a:solidFill>
              <a:effectLst/>
              <a:latin typeface="Cavolini" panose="03000502040302020204" pitchFamily="66" charset="0"/>
              <a:cs typeface="Cavolini" panose="03000502040302020204" pitchFamily="66" charset="0"/>
            </a:endParaRPr>
          </a:p>
          <a:p>
            <a:r>
              <a:rPr lang="nb-NO" dirty="0">
                <a:solidFill>
                  <a:srgbClr val="303030"/>
                </a:solidFill>
                <a:latin typeface="Cavolini" panose="03000502040302020204" pitchFamily="66" charset="0"/>
                <a:cs typeface="Cavolini" panose="03000502040302020204" pitchFamily="66" charset="0"/>
              </a:rPr>
              <a:t>V</a:t>
            </a:r>
            <a:r>
              <a:rPr lang="nb-NO" b="0" i="0" dirty="0">
                <a:solidFill>
                  <a:srgbClr val="303030"/>
                </a:solidFill>
                <a:effectLst/>
                <a:latin typeface="Cavolini" panose="03000502040302020204" pitchFamily="66" charset="0"/>
                <a:cs typeface="Cavolini" panose="03000502040302020204" pitchFamily="66" charset="0"/>
              </a:rPr>
              <a:t>ere </a:t>
            </a:r>
            <a:r>
              <a:rPr lang="nb-NO" b="0" i="0" dirty="0" err="1">
                <a:solidFill>
                  <a:srgbClr val="303030"/>
                </a:solidFill>
                <a:effectLst/>
                <a:latin typeface="Cavolini" panose="03000502040302020204" pitchFamily="66" charset="0"/>
                <a:cs typeface="Cavolini" panose="03000502040302020204" pitchFamily="66" charset="0"/>
              </a:rPr>
              <a:t>symjedyktig</a:t>
            </a:r>
            <a:r>
              <a:rPr lang="nb-NO" b="0" i="0" dirty="0">
                <a:solidFill>
                  <a:srgbClr val="303030"/>
                </a:solidFill>
                <a:effectLst/>
                <a:latin typeface="Cavolini" panose="03000502040302020204" pitchFamily="66" charset="0"/>
                <a:cs typeface="Cavolini" panose="03000502040302020204" pitchFamily="66" charset="0"/>
              </a:rPr>
              <a:t> ved å falle uti på djupt vann, </a:t>
            </a:r>
            <a:r>
              <a:rPr lang="nb-NO" b="0" i="0" dirty="0" err="1">
                <a:solidFill>
                  <a:srgbClr val="303030"/>
                </a:solidFill>
                <a:effectLst/>
                <a:latin typeface="Cavolini" panose="03000502040302020204" pitchFamily="66" charset="0"/>
                <a:cs typeface="Cavolini" panose="03000502040302020204" pitchFamily="66" charset="0"/>
              </a:rPr>
              <a:t>symje</a:t>
            </a:r>
            <a:r>
              <a:rPr lang="nb-NO" b="0" i="0" dirty="0">
                <a:solidFill>
                  <a:srgbClr val="303030"/>
                </a:solidFill>
                <a:effectLst/>
                <a:latin typeface="Cavolini" panose="03000502040302020204" pitchFamily="66" charset="0"/>
                <a:cs typeface="Cavolini" panose="03000502040302020204" pitchFamily="66" charset="0"/>
              </a:rPr>
              <a:t> 100 meter på magen, og undervegs dykke ned og hente </a:t>
            </a:r>
            <a:r>
              <a:rPr lang="nb-NO" b="0" i="0" dirty="0" err="1">
                <a:solidFill>
                  <a:srgbClr val="303030"/>
                </a:solidFill>
                <a:effectLst/>
                <a:latin typeface="Cavolini" panose="03000502040302020204" pitchFamily="66" charset="0"/>
                <a:cs typeface="Cavolini" panose="03000502040302020204" pitchFamily="66" charset="0"/>
              </a:rPr>
              <a:t>ein</a:t>
            </a:r>
            <a:r>
              <a:rPr lang="nb-NO" b="0" i="0" dirty="0">
                <a:solidFill>
                  <a:srgbClr val="303030"/>
                </a:solidFill>
                <a:effectLst/>
                <a:latin typeface="Cavolini" panose="03000502040302020204" pitchFamily="66" charset="0"/>
                <a:cs typeface="Cavolini" panose="03000502040302020204" pitchFamily="66" charset="0"/>
              </a:rPr>
              <a:t> gjenstand med hendene, stoppe og kvile i 3 minutter (og samstundes flyte på magen, orientere seg, rulle over og flyte på ryggen), og deretter </a:t>
            </a:r>
            <a:r>
              <a:rPr lang="nb-NO" b="0" i="0" dirty="0" err="1">
                <a:solidFill>
                  <a:srgbClr val="303030"/>
                </a:solidFill>
                <a:effectLst/>
                <a:latin typeface="Cavolini" panose="03000502040302020204" pitchFamily="66" charset="0"/>
                <a:cs typeface="Cavolini" panose="03000502040302020204" pitchFamily="66" charset="0"/>
              </a:rPr>
              <a:t>symje</a:t>
            </a:r>
            <a:r>
              <a:rPr lang="nb-NO" b="0" i="0" dirty="0">
                <a:solidFill>
                  <a:srgbClr val="303030"/>
                </a:solidFill>
                <a:effectLst/>
                <a:latin typeface="Cavolini" panose="03000502040302020204" pitchFamily="66" charset="0"/>
                <a:cs typeface="Cavolini" panose="03000502040302020204" pitchFamily="66" charset="0"/>
              </a:rPr>
              <a:t> 100 meter på rygg og ta seg opp på land.</a:t>
            </a:r>
          </a:p>
          <a:p>
            <a:endParaRPr lang="nb-NO" dirty="0"/>
          </a:p>
        </p:txBody>
      </p:sp>
      <p:pic>
        <p:nvPicPr>
          <p:cNvPr id="5" name="Bilde 4" descr="3,102 Swimming Pool Clipart Images, Stock Photos &amp; Vectors | Shutterstock">
            <a:extLst>
              <a:ext uri="{FF2B5EF4-FFF2-40B4-BE49-F238E27FC236}">
                <a16:creationId xmlns:a16="http://schemas.microsoft.com/office/drawing/2014/main" id="{6AA4862D-0461-BED2-570E-69902F261259}"/>
              </a:ext>
            </a:extLst>
          </p:cNvPr>
          <p:cNvPicPr>
            <a:picLocks noChangeAspect="1"/>
          </p:cNvPicPr>
          <p:nvPr/>
        </p:nvPicPr>
        <p:blipFill rotWithShape="1">
          <a:blip r:embed="rId3">
            <a:extLst>
              <a:ext uri="{28A0092B-C50C-407E-A947-70E740481C1C}">
                <a14:useLocalDpi xmlns:a14="http://schemas.microsoft.com/office/drawing/2010/main" val="0"/>
              </a:ext>
            </a:extLst>
          </a:blip>
          <a:srcRect b="9718"/>
          <a:stretch/>
        </p:blipFill>
        <p:spPr bwMode="auto">
          <a:xfrm>
            <a:off x="5896485" y="472417"/>
            <a:ext cx="4320096" cy="111097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17783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9D27C40F-C368-B9BF-AB5E-7D78EB624FBD}"/>
              </a:ext>
            </a:extLst>
          </p:cNvPr>
          <p:cNvSpPr>
            <a:spLocks noGrp="1"/>
          </p:cNvSpPr>
          <p:nvPr>
            <p:ph idx="1"/>
          </p:nvPr>
        </p:nvSpPr>
        <p:spPr/>
        <p:txBody>
          <a:bodyPr>
            <a:normAutofit/>
          </a:bodyPr>
          <a:lstStyle/>
          <a:p>
            <a:pPr marL="0" indent="0" algn="l">
              <a:buNone/>
            </a:pPr>
            <a:r>
              <a:rPr lang="nb-NO" b="0" i="0" dirty="0" err="1">
                <a:solidFill>
                  <a:srgbClr val="202124"/>
                </a:solidFill>
                <a:effectLst/>
                <a:latin typeface="Cavolini" panose="03000502040302020204" pitchFamily="66" charset="0"/>
                <a:cs typeface="Cavolini" panose="03000502040302020204" pitchFamily="66" charset="0"/>
              </a:rPr>
              <a:t>Kvifor</a:t>
            </a:r>
            <a:r>
              <a:rPr lang="nb-NO" b="0" i="0" dirty="0">
                <a:solidFill>
                  <a:srgbClr val="202124"/>
                </a:solidFill>
                <a:effectLst/>
                <a:latin typeface="Cavolini" panose="03000502040302020204" pitchFamily="66" charset="0"/>
                <a:cs typeface="Cavolini" panose="03000502040302020204" pitchFamily="66" charset="0"/>
              </a:rPr>
              <a:t> er det viktig å dusje etter gym?</a:t>
            </a:r>
          </a:p>
          <a:p>
            <a:pPr marL="0" indent="0" algn="l">
              <a:buNone/>
            </a:pPr>
            <a:r>
              <a:rPr lang="nb-NO" b="0" i="0" dirty="0">
                <a:effectLst/>
                <a:latin typeface="Cavolini" panose="03000502040302020204" pitchFamily="66" charset="0"/>
                <a:cs typeface="Cavolini" panose="03000502040302020204" pitchFamily="66" charset="0"/>
              </a:rPr>
              <a:t>Dusjing etter </a:t>
            </a:r>
            <a:r>
              <a:rPr lang="nb-NO" b="0" i="0" dirty="0" err="1">
                <a:effectLst/>
                <a:latin typeface="Cavolini" panose="03000502040302020204" pitchFamily="66" charset="0"/>
                <a:cs typeface="Cavolini" panose="03000502040302020204" pitchFamily="66" charset="0"/>
              </a:rPr>
              <a:t>gymtimane</a:t>
            </a:r>
            <a:r>
              <a:rPr lang="nb-NO" b="0" i="0" dirty="0">
                <a:effectLst/>
                <a:latin typeface="Cavolini" panose="03000502040302020204" pitchFamily="66" charset="0"/>
                <a:cs typeface="Cavolini" panose="03000502040302020204" pitchFamily="66" charset="0"/>
              </a:rPr>
              <a:t> </a:t>
            </a:r>
          </a:p>
          <a:p>
            <a:pPr marL="0" indent="0" algn="l">
              <a:buNone/>
            </a:pPr>
            <a:r>
              <a:rPr lang="nb-NO" b="0" i="0" dirty="0" err="1">
                <a:solidFill>
                  <a:srgbClr val="040C28"/>
                </a:solidFill>
                <a:effectLst/>
                <a:latin typeface="Cavolini" panose="03000502040302020204" pitchFamily="66" charset="0"/>
                <a:cs typeface="Cavolini" panose="03000502040302020204" pitchFamily="66" charset="0"/>
              </a:rPr>
              <a:t>handlar</a:t>
            </a:r>
            <a:r>
              <a:rPr lang="nb-NO" b="0" i="0" dirty="0">
                <a:solidFill>
                  <a:srgbClr val="040C28"/>
                </a:solidFill>
                <a:effectLst/>
                <a:latin typeface="Cavolini" panose="03000502040302020204" pitchFamily="66" charset="0"/>
                <a:cs typeface="Cavolini" panose="03000502040302020204" pitchFamily="66" charset="0"/>
              </a:rPr>
              <a:t> om </a:t>
            </a:r>
            <a:r>
              <a:rPr lang="nb-NO" b="0" i="0" dirty="0" err="1">
                <a:solidFill>
                  <a:srgbClr val="040C28"/>
                </a:solidFill>
                <a:effectLst/>
                <a:latin typeface="Cavolini" panose="03000502040302020204" pitchFamily="66" charset="0"/>
                <a:cs typeface="Cavolini" panose="03000502040302020204" pitchFamily="66" charset="0"/>
              </a:rPr>
              <a:t>personleg</a:t>
            </a:r>
            <a:r>
              <a:rPr lang="nb-NO" b="0" i="0" dirty="0">
                <a:solidFill>
                  <a:srgbClr val="040C28"/>
                </a:solidFill>
                <a:effectLst/>
                <a:latin typeface="Cavolini" panose="03000502040302020204" pitchFamily="66" charset="0"/>
                <a:cs typeface="Cavolini" panose="03000502040302020204" pitchFamily="66" charset="0"/>
              </a:rPr>
              <a:t> hygiene</a:t>
            </a:r>
          </a:p>
          <a:p>
            <a:pPr marL="0" indent="0" algn="l">
              <a:buNone/>
            </a:pPr>
            <a:r>
              <a:rPr lang="nb-NO" b="0" i="0" dirty="0">
                <a:solidFill>
                  <a:srgbClr val="040C28"/>
                </a:solidFill>
                <a:effectLst/>
                <a:latin typeface="Cavolini" panose="03000502040302020204" pitchFamily="66" charset="0"/>
                <a:cs typeface="Cavolini" panose="03000502040302020204" pitchFamily="66" charset="0"/>
              </a:rPr>
              <a:t>og velvære</a:t>
            </a:r>
            <a:r>
              <a:rPr lang="nb-NO" b="0" i="0" dirty="0">
                <a:solidFill>
                  <a:srgbClr val="4D5156"/>
                </a:solidFill>
                <a:effectLst/>
                <a:latin typeface="Cavolini" panose="03000502040302020204" pitchFamily="66" charset="0"/>
                <a:cs typeface="Cavolini" panose="03000502040302020204" pitchFamily="66" charset="0"/>
              </a:rPr>
              <a:t>. </a:t>
            </a:r>
          </a:p>
          <a:p>
            <a:pPr marL="0" indent="0" algn="l">
              <a:buNone/>
            </a:pPr>
            <a:endParaRPr lang="nb-NO" b="0" i="0" dirty="0">
              <a:solidFill>
                <a:srgbClr val="202124"/>
              </a:solidFill>
              <a:effectLst/>
              <a:latin typeface="Cavolini" panose="03000502040302020204" pitchFamily="66" charset="0"/>
              <a:cs typeface="Cavolini" panose="03000502040302020204" pitchFamily="66" charset="0"/>
            </a:endParaRPr>
          </a:p>
          <a:p>
            <a:pPr marL="0" indent="0" algn="l">
              <a:buNone/>
            </a:pPr>
            <a:r>
              <a:rPr lang="nb-NO" dirty="0">
                <a:solidFill>
                  <a:srgbClr val="202124"/>
                </a:solidFill>
                <a:latin typeface="Cavolini" panose="03000502040302020204" pitchFamily="66" charset="0"/>
                <a:cs typeface="Cavolini" panose="03000502040302020204" pitchFamily="66" charset="0"/>
              </a:rPr>
              <a:t>Elevene dusjer før og etter svømming.</a:t>
            </a:r>
          </a:p>
          <a:p>
            <a:pPr marL="0" indent="0" algn="l">
              <a:buNone/>
            </a:pPr>
            <a:r>
              <a:rPr lang="nb-NO" b="0" i="0" dirty="0" err="1">
                <a:solidFill>
                  <a:srgbClr val="202124"/>
                </a:solidFill>
                <a:effectLst/>
                <a:latin typeface="Cavolini" panose="03000502040302020204" pitchFamily="66" charset="0"/>
                <a:cs typeface="Cavolini" panose="03000502040302020204" pitchFamily="66" charset="0"/>
              </a:rPr>
              <a:t>Kvifor</a:t>
            </a:r>
            <a:r>
              <a:rPr lang="nb-NO" b="0" i="0" dirty="0">
                <a:solidFill>
                  <a:srgbClr val="202124"/>
                </a:solidFill>
                <a:effectLst/>
                <a:latin typeface="Cavolini" panose="03000502040302020204" pitchFamily="66" charset="0"/>
                <a:cs typeface="Cavolini" panose="03000502040302020204" pitchFamily="66" charset="0"/>
              </a:rPr>
              <a:t> </a:t>
            </a:r>
            <a:r>
              <a:rPr lang="nb-NO" b="0" i="0" dirty="0" err="1">
                <a:solidFill>
                  <a:srgbClr val="202124"/>
                </a:solidFill>
                <a:effectLst/>
                <a:latin typeface="Cavolini" panose="03000502040302020204" pitchFamily="66" charset="0"/>
                <a:cs typeface="Cavolini" panose="03000502040302020204" pitchFamily="66" charset="0"/>
              </a:rPr>
              <a:t>ikkje</a:t>
            </a:r>
            <a:r>
              <a:rPr lang="nb-NO" b="0" i="0" dirty="0">
                <a:solidFill>
                  <a:srgbClr val="202124"/>
                </a:solidFill>
                <a:effectLst/>
                <a:latin typeface="Cavolini" panose="03000502040302020204" pitchFamily="66" charset="0"/>
                <a:cs typeface="Cavolini" panose="03000502040302020204" pitchFamily="66" charset="0"/>
              </a:rPr>
              <a:t> dusje etter gym?</a:t>
            </a:r>
          </a:p>
        </p:txBody>
      </p:sp>
      <p:sp>
        <p:nvSpPr>
          <p:cNvPr id="4" name="Tittel 3">
            <a:extLst>
              <a:ext uri="{FF2B5EF4-FFF2-40B4-BE49-F238E27FC236}">
                <a16:creationId xmlns:a16="http://schemas.microsoft.com/office/drawing/2014/main" id="{A6E7B9DC-0D46-A175-C5BC-CD706FCB1D73}"/>
              </a:ext>
            </a:extLst>
          </p:cNvPr>
          <p:cNvSpPr>
            <a:spLocks noGrp="1"/>
          </p:cNvSpPr>
          <p:nvPr>
            <p:ph type="title"/>
          </p:nvPr>
        </p:nvSpPr>
        <p:spPr/>
        <p:txBody>
          <a:bodyPr/>
          <a:lstStyle/>
          <a:p>
            <a:r>
              <a:rPr lang="nb-NO" dirty="0">
                <a:latin typeface="Cavolini" panose="03000502040302020204" pitchFamily="66" charset="0"/>
                <a:cs typeface="Cavolini" panose="03000502040302020204" pitchFamily="66" charset="0"/>
              </a:rPr>
              <a:t>Gym</a:t>
            </a:r>
          </a:p>
        </p:txBody>
      </p:sp>
      <p:pic>
        <p:nvPicPr>
          <p:cNvPr id="2052" name="Picture 4" descr="Premium Vector | Hand drawn children bath shower">
            <a:extLst>
              <a:ext uri="{FF2B5EF4-FFF2-40B4-BE49-F238E27FC236}">
                <a16:creationId xmlns:a16="http://schemas.microsoft.com/office/drawing/2014/main" id="{F609A4B7-2C17-9375-7E62-BC483B056B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2165" y="2552065"/>
            <a:ext cx="3759835" cy="3759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828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Orden og organisering – Lærerriket">
            <a:extLst>
              <a:ext uri="{FF2B5EF4-FFF2-40B4-BE49-F238E27FC236}">
                <a16:creationId xmlns:a16="http://schemas.microsoft.com/office/drawing/2014/main" id="{064C886D-0E09-FF9E-F157-C261C8044D1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977" b="15099"/>
          <a:stretch/>
        </p:blipFill>
        <p:spPr bwMode="auto">
          <a:xfrm>
            <a:off x="4660389" y="936625"/>
            <a:ext cx="7234303" cy="513077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7BFE303F-D3CB-10D7-40E3-E9B045EEAF1E}"/>
              </a:ext>
            </a:extLst>
          </p:cNvPr>
          <p:cNvSpPr>
            <a:spLocks noGrp="1"/>
          </p:cNvSpPr>
          <p:nvPr>
            <p:ph type="title"/>
          </p:nvPr>
        </p:nvSpPr>
        <p:spPr>
          <a:xfrm>
            <a:off x="838200" y="365125"/>
            <a:ext cx="3822189" cy="1899912"/>
          </a:xfrm>
        </p:spPr>
        <p:txBody>
          <a:bodyPr>
            <a:normAutofit/>
          </a:bodyPr>
          <a:lstStyle/>
          <a:p>
            <a:r>
              <a:rPr lang="nb-NO" sz="4000">
                <a:latin typeface="Cavolini" panose="03000502040302020204" pitchFamily="66" charset="0"/>
                <a:cs typeface="Cavolini" panose="03000502040302020204" pitchFamily="66" charset="0"/>
              </a:rPr>
              <a:t>Lekseplan og lekser</a:t>
            </a:r>
          </a:p>
        </p:txBody>
      </p:sp>
      <p:sp>
        <p:nvSpPr>
          <p:cNvPr id="3" name="Plassholder for innhold 2">
            <a:extLst>
              <a:ext uri="{FF2B5EF4-FFF2-40B4-BE49-F238E27FC236}">
                <a16:creationId xmlns:a16="http://schemas.microsoft.com/office/drawing/2014/main" id="{43D2D6A0-7A7D-46F3-CAC1-B5077FCFFC92}"/>
              </a:ext>
            </a:extLst>
          </p:cNvPr>
          <p:cNvSpPr>
            <a:spLocks noGrp="1"/>
          </p:cNvSpPr>
          <p:nvPr>
            <p:ph idx="1"/>
          </p:nvPr>
        </p:nvSpPr>
        <p:spPr>
          <a:xfrm>
            <a:off x="838200" y="2434201"/>
            <a:ext cx="3822189" cy="3742762"/>
          </a:xfrm>
        </p:spPr>
        <p:txBody>
          <a:bodyPr>
            <a:normAutofit lnSpcReduction="10000"/>
          </a:bodyPr>
          <a:lstStyle/>
          <a:p>
            <a:r>
              <a:rPr lang="nb-NO" sz="2000" dirty="0">
                <a:latin typeface="Cavolini" panose="03000502040302020204" pitchFamily="66" charset="0"/>
                <a:cs typeface="Cavolini" panose="03000502040302020204" pitchFamily="66" charset="0"/>
              </a:rPr>
              <a:t>Informasjon på framsida, lekser på baksida.</a:t>
            </a:r>
          </a:p>
          <a:p>
            <a:r>
              <a:rPr lang="nb-NO" sz="2000" dirty="0">
                <a:latin typeface="Cavolini" panose="03000502040302020204" pitchFamily="66" charset="0"/>
                <a:cs typeface="Cavolini" panose="03000502040302020204" pitchFamily="66" charset="0"/>
              </a:rPr>
              <a:t>Lekseplan </a:t>
            </a:r>
            <a:r>
              <a:rPr lang="nb-NO" sz="2000" dirty="0" err="1">
                <a:latin typeface="Cavolini" panose="03000502040302020204" pitchFamily="66" charset="0"/>
                <a:cs typeface="Cavolini" panose="03000502040302020204" pitchFamily="66" charset="0"/>
              </a:rPr>
              <a:t>leggast</a:t>
            </a:r>
            <a:r>
              <a:rPr lang="nb-NO" sz="2000" dirty="0">
                <a:latin typeface="Cavolini" panose="03000502040302020204" pitchFamily="66" charset="0"/>
                <a:cs typeface="Cavolini" panose="03000502040302020204" pitchFamily="66" charset="0"/>
              </a:rPr>
              <a:t> normalt på nett fredag og </a:t>
            </a:r>
            <a:r>
              <a:rPr lang="nb-NO" sz="2000" dirty="0" err="1">
                <a:latin typeface="Cavolini" panose="03000502040302020204" pitchFamily="66" charset="0"/>
                <a:cs typeface="Cavolini" panose="03000502040302020204" pitchFamily="66" charset="0"/>
              </a:rPr>
              <a:t>delast</a:t>
            </a:r>
            <a:r>
              <a:rPr lang="nb-NO" sz="2000" dirty="0">
                <a:latin typeface="Cavolini" panose="03000502040302020204" pitchFamily="66" charset="0"/>
                <a:cs typeface="Cavolini" panose="03000502040302020204" pitchFamily="66" charset="0"/>
              </a:rPr>
              <a:t> ut mandag. </a:t>
            </a:r>
          </a:p>
          <a:p>
            <a:r>
              <a:rPr lang="nb-NO" sz="2000" dirty="0">
                <a:latin typeface="Cavolini" panose="03000502040302020204" pitchFamily="66" charset="0"/>
                <a:cs typeface="Cavolini" panose="03000502040302020204" pitchFamily="66" charset="0"/>
              </a:rPr>
              <a:t>Alle lekser sendes med hjem hver mandag. </a:t>
            </a:r>
          </a:p>
          <a:p>
            <a:r>
              <a:rPr lang="nb-NO" sz="2000" dirty="0">
                <a:latin typeface="Cavolini" panose="03000502040302020204" pitchFamily="66" charset="0"/>
                <a:cs typeface="Cavolini" panose="03000502040302020204" pitchFamily="66" charset="0"/>
              </a:rPr>
              <a:t>Planlegg for at lekser blir gjennomført og levert til rett tid. </a:t>
            </a:r>
          </a:p>
          <a:p>
            <a:r>
              <a:rPr lang="nb-NO" sz="2000" dirty="0">
                <a:latin typeface="Cavolini" panose="03000502040302020204" pitchFamily="66" charset="0"/>
                <a:cs typeface="Cavolini" panose="03000502040302020204" pitchFamily="66" charset="0"/>
              </a:rPr>
              <a:t>Les kvar dag!</a:t>
            </a:r>
          </a:p>
        </p:txBody>
      </p:sp>
    </p:spTree>
    <p:extLst>
      <p:ext uri="{BB962C8B-B14F-4D97-AF65-F5344CB8AC3E}">
        <p14:creationId xmlns:p14="http://schemas.microsoft.com/office/powerpoint/2010/main" val="3531548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Freeform: Shape 10">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318B53E1-97ED-8100-9579-3B935DDD23BF}"/>
              </a:ext>
            </a:extLst>
          </p:cNvPr>
          <p:cNvSpPr>
            <a:spLocks noGrp="1"/>
          </p:cNvSpPr>
          <p:nvPr>
            <p:ph type="title"/>
          </p:nvPr>
        </p:nvSpPr>
        <p:spPr>
          <a:xfrm>
            <a:off x="621792" y="1161288"/>
            <a:ext cx="3602736" cy="4526280"/>
          </a:xfrm>
        </p:spPr>
        <p:txBody>
          <a:bodyPr>
            <a:normAutofit/>
          </a:bodyPr>
          <a:lstStyle/>
          <a:p>
            <a:r>
              <a:rPr lang="nb-NO" sz="4000" dirty="0" err="1">
                <a:latin typeface="Cavolini" panose="03000502040302020204" pitchFamily="66" charset="0"/>
                <a:cs typeface="Cavolini" panose="03000502040302020204" pitchFamily="66" charset="0"/>
              </a:rPr>
              <a:t>Fråvær</a:t>
            </a:r>
            <a:endParaRPr lang="nb-NO" sz="4000" dirty="0">
              <a:latin typeface="Cavolini" panose="03000502040302020204" pitchFamily="66" charset="0"/>
              <a:cs typeface="Cavolini" panose="03000502040302020204" pitchFamily="66" charset="0"/>
            </a:endParaRPr>
          </a:p>
        </p:txBody>
      </p:sp>
      <p:sp>
        <p:nvSpPr>
          <p:cNvPr id="20"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21" name="Plassholder for innhold 2">
            <a:extLst>
              <a:ext uri="{FF2B5EF4-FFF2-40B4-BE49-F238E27FC236}">
                <a16:creationId xmlns:a16="http://schemas.microsoft.com/office/drawing/2014/main" id="{CBBB0323-53AA-E373-AA1A-43DD6BF5BFC7}"/>
              </a:ext>
            </a:extLst>
          </p:cNvPr>
          <p:cNvGraphicFramePr>
            <a:graphicFrameLocks noGrp="1"/>
          </p:cNvGraphicFramePr>
          <p:nvPr>
            <p:ph idx="1"/>
            <p:extLst>
              <p:ext uri="{D42A27DB-BD31-4B8C-83A1-F6EECF244321}">
                <p14:modId xmlns:p14="http://schemas.microsoft.com/office/powerpoint/2010/main" val="867411119"/>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952546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631</TotalTime>
  <Words>941</Words>
  <Application>Microsoft Office PowerPoint</Application>
  <PresentationFormat>Widescreen</PresentationFormat>
  <Paragraphs>87</Paragraphs>
  <Slides>12</Slides>
  <Notes>8</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12</vt:i4>
      </vt:variant>
    </vt:vector>
  </HeadingPairs>
  <TitlesOfParts>
    <vt:vector size="18" baseType="lpstr">
      <vt:lpstr>Arial</vt:lpstr>
      <vt:lpstr>Calibri</vt:lpstr>
      <vt:lpstr>Calibri Light</vt:lpstr>
      <vt:lpstr>Cavolini</vt:lpstr>
      <vt:lpstr>Century Gothic</vt:lpstr>
      <vt:lpstr>Office-tema</vt:lpstr>
      <vt:lpstr>Velkommen til foreldremøte for 4A    </vt:lpstr>
      <vt:lpstr>Agenda</vt:lpstr>
      <vt:lpstr>4A</vt:lpstr>
      <vt:lpstr>Klassemiljø</vt:lpstr>
      <vt:lpstr>PowerPoint-presentasjon</vt:lpstr>
      <vt:lpstr>Symjeprøve  våren 2024</vt:lpstr>
      <vt:lpstr>Gym</vt:lpstr>
      <vt:lpstr>Lekseplan og lekser</vt:lpstr>
      <vt:lpstr>Fråvær</vt:lpstr>
      <vt:lpstr>Val av klassekontaktar</vt:lpstr>
      <vt:lpstr>Vennegruppe</vt:lpstr>
      <vt:lpstr>Evt. innspill fra dere?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Martina Kjeilen</dc:creator>
  <cp:lastModifiedBy>Diana Nygård</cp:lastModifiedBy>
  <cp:revision>6</cp:revision>
  <dcterms:created xsi:type="dcterms:W3CDTF">2023-08-17T19:58:40Z</dcterms:created>
  <dcterms:modified xsi:type="dcterms:W3CDTF">2023-09-01T08:57:28Z</dcterms:modified>
</cp:coreProperties>
</file>