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9" r:id="rId3"/>
  </p:sldIdLst>
  <p:sldSz cx="9906000" cy="6858000" type="A4"/>
  <p:notesSz cx="6810375" cy="99425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>
        <p:scale>
          <a:sx n="75" d="100"/>
          <a:sy n="75" d="100"/>
        </p:scale>
        <p:origin x="840" y="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10.01.2021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irs1-4.cappelendamm.no/oppgavetre/seksjon.html?tid=111024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irs1-4-lyd.cappelendamm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Praktiske aktiviteter og regneoppgaver</a:t>
            </a:r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Lesegruppe</a:t>
            </a: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Arbeid med </a:t>
            </a:r>
            <a:r>
              <a:rPr lang="nb-NO" sz="1400" b="0" i="0" u="none" strike="noStrike" baseline="0" dirty="0" err="1">
                <a:solidFill>
                  <a:srgbClr val="000000"/>
                </a:solidFill>
                <a:latin typeface="KG Blank Space Sketch"/>
              </a:rPr>
              <a:t>øveord</a:t>
            </a:r>
            <a:endParaRPr lang="nb-NO" sz="1400" b="0" i="0" u="none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 err="1">
                <a:solidFill>
                  <a:srgbClr val="000000"/>
                </a:solidFill>
                <a:latin typeface="KG Blank Space Sketch"/>
              </a:rPr>
              <a:t>Krle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0" i="0" u="none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Plantime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Lesegrupper i norsk og engelsk</a:t>
            </a:r>
            <a:endParaRPr lang="nb-NO" sz="1400" b="1" dirty="0">
              <a:latin typeface="KG Blank Space Sketch"/>
              <a:cs typeface="KG Payphon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Intervju-sjangeren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Engelsk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Activity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cards</a:t>
            </a:r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Ipad</a:t>
            </a:r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oppgaver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Arbeidsbok</a:t>
            </a: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Stasjoner: </a:t>
            </a:r>
            <a:r>
              <a:rPr lang="nb-NO" sz="1400" b="0" i="0" u="none" strike="noStrike" dirty="0" err="1">
                <a:solidFill>
                  <a:srgbClr val="000000"/>
                </a:solidFill>
                <a:effectLst/>
                <a:latin typeface="KG Blank Space Sketch"/>
              </a:rPr>
              <a:t>Ipad</a:t>
            </a:r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, </a:t>
            </a: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divisjonsspill og regneoppgaver 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Musikk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Divisjonsbingo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​</a:t>
            </a:r>
          </a:p>
          <a:p>
            <a:pPr algn="ctr"/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Skrive intervju, fortsettelse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SFO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 err="1">
                <a:solidFill>
                  <a:srgbClr val="000000"/>
                </a:solidFill>
                <a:latin typeface="KG Blank Space Sketch"/>
              </a:rPr>
              <a:t>Olweus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Klassemøte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Svømming</a:t>
            </a:r>
          </a:p>
          <a:p>
            <a:pPr algn="ctr"/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Ta med badetøy, dusjsåpe, </a:t>
            </a:r>
            <a:r>
              <a:rPr lang="nb-NO" sz="1400" b="1" dirty="0">
                <a:solidFill>
                  <a:srgbClr val="C00000"/>
                </a:solidFill>
                <a:latin typeface="Calibri"/>
                <a:cs typeface="Calibri"/>
              </a:rPr>
              <a:t>sjampo</a:t>
            </a:r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, håndkle, tikroning til skapet og en god niste.</a:t>
            </a:r>
          </a:p>
          <a:p>
            <a:pPr algn="ctr"/>
            <a:endParaRPr lang="nb-NO" sz="14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Kunst og håndverk</a:t>
            </a:r>
          </a:p>
          <a:p>
            <a:pPr algn="ctr"/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Tegnekvarten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Vi leser sammen:</a:t>
            </a:r>
          </a:p>
          <a:p>
            <a:pPr algn="ctr"/>
            <a:r>
              <a:rPr lang="nb-NO" sz="1400" i="1" dirty="0">
                <a:solidFill>
                  <a:srgbClr val="000000"/>
                </a:solidFill>
                <a:latin typeface="KG Blank Space Sketch"/>
              </a:rPr>
              <a:t>Nesten </a:t>
            </a:r>
            <a:r>
              <a:rPr lang="nb-NO" sz="1400" i="1" dirty="0" err="1">
                <a:solidFill>
                  <a:srgbClr val="000000"/>
                </a:solidFill>
                <a:latin typeface="KG Blank Space Sketch"/>
              </a:rPr>
              <a:t>ein</a:t>
            </a:r>
            <a:r>
              <a:rPr lang="nb-NO" sz="1400" i="1" dirty="0">
                <a:solidFill>
                  <a:srgbClr val="000000"/>
                </a:solidFill>
                <a:latin typeface="KG Blank Space Sketch"/>
              </a:rPr>
              <a:t> salto på ski</a:t>
            </a:r>
          </a:p>
          <a:p>
            <a:pPr algn="ctr"/>
            <a:endParaRPr lang="nb-NO" sz="1400" i="1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Mattespiralen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​</a:t>
            </a:r>
          </a:p>
          <a:p>
            <a:pPr algn="ctr"/>
            <a:endParaRPr lang="nb-NO" sz="140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dirty="0">
                <a:solidFill>
                  <a:srgbClr val="000000"/>
                </a:solidFill>
                <a:latin typeface="KG Blank Space Sketch"/>
              </a:rPr>
              <a:t>SFO</a:t>
            </a:r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7700" y="400983"/>
            <a:ext cx="3682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Blank Space Sketch"/>
                <a:cs typeface="KG Blank Space Sketch"/>
              </a:rPr>
              <a:t>11.januar-15. januar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45286" y="312371"/>
            <a:ext cx="25322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Eyes Wide Open"/>
                <a:cs typeface="KG Eyes Wide Open"/>
              </a:rPr>
              <a:t>Uteklær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8991" y="907463"/>
            <a:ext cx="34906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Norsk:</a:t>
            </a:r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 Kunne skrive ord med stum d. Kunne  skrive et intervju. Bruke ulike lesemåter. 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Matematikk: </a:t>
            </a:r>
            <a:r>
              <a:rPr lang="nb-NO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Løse praktiske, muntlige og skriftlige oppgaver med målingsdivisjon.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Engelsk: </a:t>
            </a:r>
            <a:r>
              <a:rPr lang="nb-NO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Repetisjon av </a:t>
            </a:r>
            <a:r>
              <a:rPr lang="nb-NO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husord</a:t>
            </a:r>
            <a:r>
              <a:rPr lang="nb-NO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Forstå hovedinnholdet i en tekst. </a:t>
            </a:r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Kunne beskrive eget hus. </a:t>
            </a:r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472" y="838129"/>
            <a:ext cx="324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E474F9E-5C9F-45A9-9B53-BE2F801D5D47}"/>
              </a:ext>
            </a:extLst>
          </p:cNvPr>
          <p:cNvSpPr txBox="1"/>
          <p:nvPr/>
        </p:nvSpPr>
        <p:spPr>
          <a:xfrm>
            <a:off x="6316133" y="1290402"/>
            <a:ext cx="29614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Vi aker og koser oss ute i all den fine snøen som vi endelig har fått. Elevene trenger derfor å ha </a:t>
            </a:r>
            <a:r>
              <a:rPr lang="nb-NO" sz="1400" dirty="0" err="1"/>
              <a:t>utetøy</a:t>
            </a:r>
            <a:r>
              <a:rPr lang="nb-NO" sz="1400" dirty="0"/>
              <a:t> med seg hver dag på skolen. Det blir ikke aking uten utebukse.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Leselekse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8058" y="582770"/>
            <a:ext cx="26198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Engelsklekse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62" y="1208710"/>
            <a:ext cx="4263993" cy="5049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Øveord: stod, rundt, blande, blant, gjelde, holde, holdt, godt</a:t>
            </a:r>
          </a:p>
          <a:p>
            <a:pPr>
              <a:lnSpc>
                <a:spcPct val="150000"/>
              </a:lnSpc>
            </a:pPr>
            <a:r>
              <a:rPr lang="nb-NO" sz="1200" b="1" i="0" u="none" strike="noStrike" baseline="0" dirty="0" err="1">
                <a:solidFill>
                  <a:srgbClr val="000000"/>
                </a:solidFill>
                <a:latin typeface="KG Payphone"/>
              </a:rPr>
              <a:t>Leselekse</a:t>
            </a: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  <a:endParaRPr lang="nb-NO" sz="12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1.Alle: </a:t>
            </a:r>
          </a:p>
          <a:p>
            <a:pPr>
              <a:lnSpc>
                <a:spcPct val="150000"/>
              </a:lnSpc>
            </a:pPr>
            <a:r>
              <a:rPr lang="nb-NO" sz="1200" b="0" i="0" u="none" strike="noStrike" baseline="0" dirty="0">
                <a:solidFill>
                  <a:srgbClr val="000000"/>
                </a:solidFill>
                <a:latin typeface="KG Payphone"/>
              </a:rPr>
              <a:t>Les den teksten du vanligvis leser, månetekst,  soltekst. (s.14-17). Les teksten høyt tre ganger. Øv på å lese nøyaktig. Ta gjerne lydopptak av deg selv mens du leser. Lytt til opptaket og hør etter om du hopper over endelser eller leser ord som ikke er der. </a:t>
            </a:r>
          </a:p>
          <a:p>
            <a:pPr>
              <a:lnSpc>
                <a:spcPct val="150000"/>
              </a:lnSpc>
            </a:pPr>
            <a:endParaRPr lang="nb-NO" sz="12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2.Månetekst: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solidFill>
                  <a:srgbClr val="000000"/>
                </a:solidFill>
                <a:latin typeface="KG Payphone"/>
              </a:rPr>
              <a:t>Finn ord som har dobbel konsonant i teksten. Skriv i </a:t>
            </a:r>
            <a:r>
              <a:rPr lang="nb-NO" sz="1200" dirty="0" err="1">
                <a:solidFill>
                  <a:srgbClr val="000000"/>
                </a:solidFill>
                <a:latin typeface="KG Payphone"/>
              </a:rPr>
              <a:t>lekseboka</a:t>
            </a:r>
            <a:r>
              <a:rPr lang="nb-NO" sz="1200" dirty="0">
                <a:solidFill>
                  <a:srgbClr val="000000"/>
                </a:solidFill>
                <a:latin typeface="KG Payphone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solidFill>
                  <a:srgbClr val="000000"/>
                </a:solidFill>
                <a:latin typeface="KG Payphone"/>
              </a:rPr>
              <a:t>Finn substantiver i teksten som handler om motocross. Lag en tabell og sorter etter hannkjønn, hunnkjønn og intetkjønn.</a:t>
            </a:r>
          </a:p>
          <a:p>
            <a:pPr>
              <a:lnSpc>
                <a:spcPct val="150000"/>
              </a:lnSpc>
            </a:pPr>
            <a:endParaRPr lang="nb-NO" sz="120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i="0" u="none" strike="noStrike" baseline="0" dirty="0">
                <a:solidFill>
                  <a:srgbClr val="000000"/>
                </a:solidFill>
                <a:latin typeface="KG Payphone"/>
              </a:rPr>
              <a:t>3. </a:t>
            </a:r>
            <a:r>
              <a:rPr lang="nb-NO" sz="1200" b="1" i="0" u="none" strike="noStrike" baseline="0" dirty="0" err="1">
                <a:solidFill>
                  <a:srgbClr val="000000"/>
                </a:solidFill>
                <a:latin typeface="KG Payphone"/>
              </a:rPr>
              <a:t>Soltekst</a:t>
            </a: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1200" i="0" u="none" strike="noStrike" baseline="0" dirty="0">
                <a:solidFill>
                  <a:srgbClr val="000000"/>
                </a:solidFill>
                <a:latin typeface="KG Payphone"/>
              </a:rPr>
              <a:t>Hvilke ord med stum d finner du i teksten?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solidFill>
                  <a:srgbClr val="000000"/>
                </a:solidFill>
                <a:latin typeface="KG Payphone"/>
              </a:rPr>
              <a:t>Finn substantiver i teksten som handler om motocross. Lag en tabell og sorter etter hannkjønn, hunnkjønn og intetkjønn.</a:t>
            </a:r>
          </a:p>
          <a:p>
            <a:pPr>
              <a:lnSpc>
                <a:spcPct val="150000"/>
              </a:lnSpc>
            </a:pPr>
            <a:endParaRPr lang="nb-NO" sz="1200" i="0" u="none" strike="noStrike" baseline="0" dirty="0">
              <a:solidFill>
                <a:srgbClr val="000000"/>
              </a:solidFill>
              <a:latin typeface="KG Payphon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dirty="0">
                <a:latin typeface="KG Payphone"/>
                <a:cs typeface="KG Payphone"/>
              </a:rPr>
              <a:t>Lær deg ordene på siden 65 i </a:t>
            </a:r>
            <a:r>
              <a:rPr lang="nb-NO" sz="1200" dirty="0" err="1">
                <a:latin typeface="KG Payphone"/>
                <a:cs typeface="KG Payphone"/>
              </a:rPr>
              <a:t>Textbook</a:t>
            </a:r>
            <a:r>
              <a:rPr lang="nb-NO" sz="1200" dirty="0">
                <a:latin typeface="KG Payphone"/>
                <a:cs typeface="KG Payphone"/>
              </a:rPr>
              <a:t>. Du kan også gå inn på </a:t>
            </a:r>
            <a:r>
              <a:rPr lang="nb-NO" sz="1200" dirty="0" err="1">
                <a:latin typeface="KG Payphone"/>
                <a:cs typeface="KG Payphone"/>
              </a:rPr>
              <a:t>Stairs</a:t>
            </a:r>
            <a:r>
              <a:rPr lang="nb-NO" sz="1200" dirty="0">
                <a:latin typeface="KG Payphone"/>
                <a:cs typeface="KG Payphone"/>
              </a:rPr>
              <a:t> </a:t>
            </a:r>
            <a:r>
              <a:rPr lang="nb-NO" sz="1200" dirty="0" err="1">
                <a:latin typeface="KG Payphone"/>
                <a:cs typeface="KG Payphone"/>
              </a:rPr>
              <a:t>øverom</a:t>
            </a:r>
            <a:r>
              <a:rPr lang="nb-NO" sz="1200" dirty="0">
                <a:latin typeface="KG Payphone"/>
                <a:cs typeface="KG Payphone"/>
              </a:rPr>
              <a:t>. Klikk på kapittel 4, </a:t>
            </a:r>
            <a:r>
              <a:rPr lang="nb-NO" sz="1200" dirty="0" err="1">
                <a:latin typeface="KG Payphone"/>
                <a:cs typeface="KG Payphone"/>
              </a:rPr>
              <a:t>Visit</a:t>
            </a:r>
            <a:r>
              <a:rPr lang="nb-NO" sz="1200" dirty="0">
                <a:latin typeface="KG Payphone"/>
                <a:cs typeface="KG Payphone"/>
              </a:rPr>
              <a:t> </a:t>
            </a:r>
            <a:r>
              <a:rPr lang="nb-NO" sz="1200" dirty="0" err="1">
                <a:latin typeface="KG Payphone"/>
                <a:cs typeface="KG Payphone"/>
              </a:rPr>
              <a:t>me</a:t>
            </a:r>
            <a:r>
              <a:rPr lang="nb-NO" sz="1200" dirty="0">
                <a:latin typeface="KG Payphone"/>
                <a:cs typeface="KG Payphone"/>
              </a:rPr>
              <a:t> og så klikker du på ordbank. </a:t>
            </a: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dirty="0">
                <a:latin typeface="KG Payphone"/>
                <a:cs typeface="KG Payphone"/>
                <a:hlinkClick r:id="rId3"/>
              </a:rPr>
              <a:t>https://stairs1-4.cappelendamm.no/oppgavetre/seksjon.html?tid=1110242</a:t>
            </a: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dirty="0">
                <a:latin typeface="KG Payphone"/>
                <a:cs typeface="KG Payphone"/>
              </a:rPr>
              <a:t>Les Monsters </a:t>
            </a:r>
            <a:r>
              <a:rPr lang="nb-NO" sz="1200" dirty="0" err="1">
                <a:latin typeface="KG Payphone"/>
                <a:cs typeface="KG Payphone"/>
              </a:rPr>
              <a:t>everywhere</a:t>
            </a:r>
            <a:r>
              <a:rPr lang="nb-NO" sz="1200" dirty="0">
                <a:latin typeface="KG Payphone"/>
                <a:cs typeface="KG Payphone"/>
              </a:rPr>
              <a:t> på side 70 og 71 i </a:t>
            </a:r>
            <a:r>
              <a:rPr lang="nb-NO" sz="1200" dirty="0" err="1">
                <a:latin typeface="KG Payphone"/>
                <a:cs typeface="KG Payphone"/>
              </a:rPr>
              <a:t>Textbook</a:t>
            </a:r>
            <a:r>
              <a:rPr lang="nb-NO" sz="1200" dirty="0">
                <a:latin typeface="KG Payphone"/>
                <a:cs typeface="KG Payphone"/>
              </a:rPr>
              <a:t>. Dette er egentlig en sang, så hvis du vil synge </a:t>
            </a:r>
            <a:r>
              <a:rPr lang="nb-NO" sz="1200" dirty="0" err="1">
                <a:latin typeface="KG Payphone"/>
                <a:cs typeface="KG Payphone"/>
              </a:rPr>
              <a:t>leseleksa</a:t>
            </a:r>
            <a:r>
              <a:rPr lang="nb-NO" sz="1200" dirty="0">
                <a:latin typeface="KG Payphone"/>
                <a:cs typeface="KG Payphone"/>
              </a:rPr>
              <a:t>, kan du høre på den her:</a:t>
            </a: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dirty="0">
                <a:latin typeface="KG Payphone"/>
                <a:cs typeface="KG Payphone"/>
              </a:rPr>
              <a:t>Lytt til sangen inne på </a:t>
            </a:r>
            <a:r>
              <a:rPr lang="nb-NO" sz="1200" dirty="0">
                <a:latin typeface="KG Payphone"/>
                <a:cs typeface="KG Payphone"/>
                <a:hlinkClick r:id="rId4"/>
              </a:rPr>
              <a:t>https://stairs1-4-lyd.cappelendamm.no/ - </a:t>
            </a: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dirty="0">
                <a:latin typeface="KG Payphone"/>
                <a:cs typeface="KG Payphone"/>
              </a:rPr>
              <a:t>Her må du bruke Feide-innloggingen din. 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latin typeface="KG Payphone"/>
                <a:cs typeface="KG Payphone"/>
              </a:rPr>
              <a:t>CD 2, spor 25</a:t>
            </a: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4. trinn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38807</TotalTime>
  <Words>455</Words>
  <Application>Microsoft Office PowerPoint</Application>
  <PresentationFormat>A4 (210 x 297 mm)</PresentationFormat>
  <Paragraphs>91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47</cp:revision>
  <cp:lastPrinted>2021-01-10T16:04:40Z</cp:lastPrinted>
  <dcterms:created xsi:type="dcterms:W3CDTF">2015-08-23T05:34:14Z</dcterms:created>
  <dcterms:modified xsi:type="dcterms:W3CDTF">2021-01-10T16:04:41Z</dcterms:modified>
</cp:coreProperties>
</file>