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79" r:id="rId3"/>
  </p:sldIdLst>
  <p:sldSz cx="9906000" cy="6858000" type="A4"/>
  <p:notesSz cx="6810375" cy="9942513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B30"/>
    <a:srgbClr val="945027"/>
    <a:srgbClr val="53C2FF"/>
    <a:srgbClr val="819AD4"/>
    <a:srgbClr val="218F7C"/>
    <a:srgbClr val="FFB628"/>
    <a:srgbClr val="B01621"/>
    <a:srgbClr val="FF7CC7"/>
    <a:srgbClr val="62D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81"/>
  </p:normalViewPr>
  <p:slideViewPr>
    <p:cSldViewPr snapToGrid="0" snapToObjects="1">
      <p:cViewPr varScale="1">
        <p:scale>
          <a:sx n="62" d="100"/>
          <a:sy n="62" d="100"/>
        </p:scale>
        <p:origin x="1252" y="2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06.02.2021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06.02.2021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06.02.2021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06.02.2021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06.02.2021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06.02.2021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06.02.2021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06.02.2021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06.02.2021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06.02.2021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06.02.2021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5091-1453-6947-9D77-D8A565047737}" type="datetimeFigureOut">
              <a:rPr lang="nb-NO" smtClean="0"/>
              <a:pPr/>
              <a:t>06.02.2021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gyI6ykDwd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Slide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9612" y="2832853"/>
            <a:ext cx="1846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5366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TIRS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7620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5749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0228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FRE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847" y="369233"/>
            <a:ext cx="59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UKE </a:t>
            </a:r>
          </a:p>
          <a:p>
            <a:pPr algn="ctr"/>
            <a:r>
              <a:rPr lang="nb-NO" b="1" dirty="0">
                <a:latin typeface="KG Payphone"/>
                <a:cs typeface="KG Payphone"/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7238" y="3325296"/>
            <a:ext cx="164937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/>
            <a:r>
              <a:rPr lang="nb-NO" sz="1400" i="0" strike="noStrike" baseline="0" dirty="0">
                <a:solidFill>
                  <a:srgbClr val="000000"/>
                </a:solidFill>
                <a:latin typeface="KG Blank Space Sketch"/>
              </a:rPr>
              <a:t>Begreper: 2D-former, </a:t>
            </a:r>
            <a:r>
              <a:rPr lang="nb-NO" sz="1400" i="0" strike="noStrike" baseline="0" dirty="0" err="1">
                <a:solidFill>
                  <a:srgbClr val="000000"/>
                </a:solidFill>
                <a:latin typeface="KG Blank Space Sketch"/>
              </a:rPr>
              <a:t>samrabeids</a:t>
            </a:r>
            <a:r>
              <a:rPr lang="nb-NO" sz="1400" i="0" strike="noStrike" baseline="0" dirty="0">
                <a:solidFill>
                  <a:srgbClr val="000000"/>
                </a:solidFill>
                <a:latin typeface="KG Blank Space Sketch"/>
              </a:rPr>
              <a:t>-oppgaver</a:t>
            </a: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Norsk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0" i="0" u="none" strike="noStrike" baseline="0" dirty="0">
                <a:solidFill>
                  <a:srgbClr val="000000"/>
                </a:solidFill>
                <a:latin typeface="KG Blank Space Sketch"/>
              </a:rPr>
              <a:t>Lesegruppe</a:t>
            </a:r>
          </a:p>
          <a:p>
            <a:pPr algn="ctr"/>
            <a:r>
              <a:rPr lang="nb-NO" sz="1400" b="0" i="0" u="none" strike="noStrike" baseline="0" dirty="0">
                <a:solidFill>
                  <a:srgbClr val="000000"/>
                </a:solidFill>
                <a:latin typeface="KG Blank Space Sketch"/>
              </a:rPr>
              <a:t>Arbeid med </a:t>
            </a:r>
            <a:r>
              <a:rPr lang="nb-NO" sz="1400" b="0" i="0" u="none" strike="noStrike" baseline="0" dirty="0" err="1">
                <a:solidFill>
                  <a:srgbClr val="000000"/>
                </a:solidFill>
                <a:latin typeface="KG Blank Space Sketch"/>
              </a:rPr>
              <a:t>øveord</a:t>
            </a:r>
            <a:endParaRPr lang="nb-NO" sz="1400" b="0" i="0" u="none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Forberedelse til forsøk</a:t>
            </a:r>
            <a:endParaRPr lang="nb-NO" sz="1400" b="0" i="0" u="none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Lesekurs</a:t>
            </a:r>
          </a:p>
          <a:p>
            <a:pPr algn="ctr"/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Plantime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0" i="0" u="none" strike="noStrike" baseline="0" dirty="0">
                <a:solidFill>
                  <a:srgbClr val="000000"/>
                </a:solidFill>
                <a:latin typeface="KG Blank Space Sketch"/>
              </a:rPr>
              <a:t>Lesegrupper i norsk og engelsk</a:t>
            </a:r>
            <a:endParaRPr lang="nb-NO" sz="1400" b="1" dirty="0">
              <a:latin typeface="KG Blank Space Sketch"/>
              <a:cs typeface="KG Payphon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5366" y="3323807"/>
            <a:ext cx="16081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Norsk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Forsøk med isfjell</a:t>
            </a: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Engelsk</a:t>
            </a:r>
          </a:p>
          <a:p>
            <a:pPr algn="ctr"/>
            <a:r>
              <a:rPr lang="nb-NO" sz="1400" dirty="0" err="1">
                <a:solidFill>
                  <a:srgbClr val="000000"/>
                </a:solidFill>
                <a:latin typeface="KG Blank Space Sketch"/>
              </a:rPr>
              <a:t>We’re</a:t>
            </a:r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 </a:t>
            </a:r>
            <a:r>
              <a:rPr lang="nb-NO" sz="1400" dirty="0" err="1">
                <a:solidFill>
                  <a:srgbClr val="000000"/>
                </a:solidFill>
                <a:latin typeface="KG Blank Space Sketch"/>
              </a:rPr>
              <a:t>Going</a:t>
            </a:r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 </a:t>
            </a:r>
            <a:r>
              <a:rPr lang="nb-NO" sz="1400" dirty="0" err="1">
                <a:solidFill>
                  <a:srgbClr val="000000"/>
                </a:solidFill>
                <a:latin typeface="KG Blank Space Sketch"/>
              </a:rPr>
              <a:t>on</a:t>
            </a:r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 a Bear Hunt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Felles lesing</a:t>
            </a: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Lesekurs</a:t>
            </a:r>
          </a:p>
          <a:p>
            <a:pPr algn="ctr"/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Stasjoner: </a:t>
            </a:r>
            <a:r>
              <a:rPr lang="nb-NO" sz="1400" dirty="0" err="1">
                <a:solidFill>
                  <a:srgbClr val="000000"/>
                </a:solidFill>
                <a:latin typeface="KG Blank Space Sketch"/>
              </a:rPr>
              <a:t>Multi</a:t>
            </a:r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 Smart Øving, klippe symmetriske bilder, bygge, forklare, gjette</a:t>
            </a: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Musikk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70396" y="3325296"/>
            <a:ext cx="160810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Samling</a:t>
            </a: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/>
            <a:r>
              <a:rPr lang="nb-NO" sz="1400" i="0" strike="noStrike" baseline="0" dirty="0">
                <a:solidFill>
                  <a:srgbClr val="000000"/>
                </a:solidFill>
                <a:latin typeface="KG Blank Space Sketch"/>
              </a:rPr>
              <a:t>Begreper: 3D-former, brette og beskrive, oppgaver</a:t>
            </a: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Norsk</a:t>
            </a:r>
          </a:p>
          <a:p>
            <a:pPr algn="ctr"/>
            <a:r>
              <a:rPr lang="nb-NO" sz="1400" i="0" strike="noStrike" baseline="0" dirty="0">
                <a:solidFill>
                  <a:srgbClr val="000000"/>
                </a:solidFill>
                <a:latin typeface="KG Blank Space Sketch"/>
              </a:rPr>
              <a:t>Skrive rapport om isfjellforsøk</a:t>
            </a:r>
          </a:p>
          <a:p>
            <a:pPr algn="ctr"/>
            <a:endParaRPr lang="nb-NO" sz="140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Lesekurs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 </a:t>
            </a:r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SFO</a:t>
            </a: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Koding</a:t>
            </a:r>
          </a:p>
          <a:p>
            <a:pPr algn="ctr"/>
            <a:r>
              <a:rPr lang="nb-NO" sz="1400" dirty="0" err="1">
                <a:solidFill>
                  <a:srgbClr val="000000"/>
                </a:solidFill>
                <a:latin typeface="KG Blank Space Sketch"/>
              </a:rPr>
              <a:t>Robi</a:t>
            </a:r>
            <a:endParaRPr lang="nb-NO" sz="1400" dirty="0">
              <a:solidFill>
                <a:srgbClr val="000000"/>
              </a:solidFill>
              <a:latin typeface="KG Blank Space Sketch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53125" y="3320829"/>
            <a:ext cx="16081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Norsk</a:t>
            </a:r>
          </a:p>
          <a:p>
            <a:pPr algn="ctr"/>
            <a:r>
              <a:rPr lang="nb-NO" sz="1400" i="0" strike="noStrike" baseline="0" dirty="0">
                <a:latin typeface="Calibri" panose="020F0502020204030204" pitchFamily="34" charset="0"/>
              </a:rPr>
              <a:t>Språkspiralen</a:t>
            </a:r>
          </a:p>
          <a:p>
            <a:pPr algn="ctr"/>
            <a:endParaRPr lang="nb-NO" sz="1400" i="0" strike="noStrike" baseline="0" dirty="0">
              <a:latin typeface="Calibri" panose="020F0502020204030204" pitchFamily="34" charset="0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Svømming</a:t>
            </a:r>
          </a:p>
          <a:p>
            <a:pPr algn="ctr"/>
            <a:r>
              <a:rPr lang="nb-NO" sz="1400" b="1" i="0" strike="noStrike" baseline="0" dirty="0">
                <a:solidFill>
                  <a:srgbClr val="C00000"/>
                </a:solidFill>
                <a:latin typeface="Calibri"/>
                <a:cs typeface="Calibri"/>
              </a:rPr>
              <a:t>Ta med badetøy, dusjsåpe, </a:t>
            </a:r>
            <a:r>
              <a:rPr lang="nb-NO" sz="1400" b="1" dirty="0">
                <a:solidFill>
                  <a:srgbClr val="C00000"/>
                </a:solidFill>
                <a:latin typeface="Calibri"/>
                <a:cs typeface="Calibri"/>
              </a:rPr>
              <a:t>sjampo</a:t>
            </a:r>
            <a:r>
              <a:rPr lang="nb-NO" sz="1400" b="1" i="0" strike="noStrike" baseline="0" dirty="0">
                <a:solidFill>
                  <a:srgbClr val="C00000"/>
                </a:solidFill>
                <a:latin typeface="Calibri"/>
                <a:cs typeface="Calibri"/>
              </a:rPr>
              <a:t>, håndkle, tikroning til skapet og en god niste.</a:t>
            </a:r>
          </a:p>
          <a:p>
            <a:pPr algn="ctr"/>
            <a:endParaRPr lang="nb-NO" sz="1400" b="1" dirty="0">
              <a:solidFill>
                <a:srgbClr val="C00000"/>
              </a:solidFill>
              <a:latin typeface="Calibri"/>
              <a:cs typeface="Calibri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Kunst og håndverk</a:t>
            </a:r>
          </a:p>
          <a:p>
            <a:pPr algn="ctr"/>
            <a:r>
              <a:rPr lang="nb-NO" sz="1400" b="0" i="0" dirty="0">
                <a:solidFill>
                  <a:srgbClr val="000000"/>
                </a:solidFill>
                <a:effectLst/>
                <a:latin typeface="KG Blank Space Sketch"/>
              </a:rPr>
              <a:t>Tegnekvarten</a:t>
            </a:r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52280" y="3322318"/>
            <a:ext cx="16081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Samling</a:t>
            </a:r>
          </a:p>
          <a:p>
            <a:pPr algn="ctr"/>
            <a:endParaRPr lang="nb-NO" sz="1400" b="1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Norsk</a:t>
            </a:r>
          </a:p>
          <a:p>
            <a:pPr algn="ctr"/>
            <a:r>
              <a:rPr lang="nb-NO" sz="1400" i="0" strike="noStrike" baseline="0" dirty="0">
                <a:solidFill>
                  <a:srgbClr val="000000"/>
                </a:solidFill>
                <a:latin typeface="KG Blank Space Sketch"/>
              </a:rPr>
              <a:t>Vi leser sammen:</a:t>
            </a:r>
          </a:p>
          <a:p>
            <a:pPr algn="ctr"/>
            <a:r>
              <a:rPr lang="nb-NO" sz="1400" i="1" dirty="0">
                <a:solidFill>
                  <a:srgbClr val="000000"/>
                </a:solidFill>
                <a:latin typeface="KG Blank Space Sketch"/>
              </a:rPr>
              <a:t>Tor og </a:t>
            </a:r>
            <a:r>
              <a:rPr lang="nb-NO" sz="1400" i="1" dirty="0" err="1">
                <a:solidFill>
                  <a:srgbClr val="000000"/>
                </a:solidFill>
                <a:latin typeface="KG Blank Space Sketch"/>
              </a:rPr>
              <a:t>Midtgardsormen</a:t>
            </a:r>
            <a:endParaRPr lang="nb-NO" sz="1400" i="1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i="1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Mattespiralen, nettoppgaver og kopihefte</a:t>
            </a:r>
          </a:p>
          <a:p>
            <a:pPr algn="ctr"/>
            <a:r>
              <a:rPr lang="nb-NO" sz="1400" b="1" i="0" u="sng" dirty="0">
                <a:solidFill>
                  <a:srgbClr val="000000"/>
                </a:solidFill>
                <a:latin typeface="KG Blank Space Sketch"/>
              </a:rPr>
              <a:t>SFO</a:t>
            </a:r>
            <a:endParaRPr lang="nb-NO" sz="1400" b="1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1" i="0" u="sng" strike="noStrike" baseline="0" dirty="0">
              <a:solidFill>
                <a:srgbClr val="000000"/>
              </a:solidFill>
              <a:latin typeface="KG Blank Space Sketch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7700" y="400983"/>
            <a:ext cx="36825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>
                <a:latin typeface="KG Blank Space Sketch"/>
                <a:cs typeface="KG Blank Space Sketch"/>
              </a:rPr>
              <a:t>8.februar-12.februar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45286" y="312371"/>
            <a:ext cx="25322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 err="1">
                <a:latin typeface="KG Eyes Wide Open"/>
                <a:cs typeface="KG Eyes Wide Open"/>
              </a:rPr>
              <a:t>Robi</a:t>
            </a:r>
            <a:r>
              <a:rPr lang="nb-NO" sz="2600" b="1" dirty="0">
                <a:latin typeface="KG Eyes Wide Open"/>
                <a:cs typeface="KG Eyes Wide Open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8991" y="907463"/>
            <a:ext cx="34906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Norsk:</a:t>
            </a:r>
            <a:r>
              <a:rPr lang="nb-NO" sz="1400" dirty="0">
                <a:solidFill>
                  <a:srgbClr val="000000"/>
                </a:solidFill>
                <a:latin typeface="Calibri" panose="020F0502020204030204" pitchFamily="34" charset="0"/>
              </a:rPr>
              <a:t> Kunne skrive en rapport etter forsøk. Kunne gjenfortelle en av ukas tekster.</a:t>
            </a:r>
          </a:p>
          <a:p>
            <a:r>
              <a:rPr lang="nb-NO" sz="1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Matematikk: </a:t>
            </a:r>
            <a:r>
              <a:rPr lang="nb-NO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Beskrive egenskaper til </a:t>
            </a:r>
            <a:r>
              <a:rPr lang="nb-NO" sz="140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to-og</a:t>
            </a:r>
            <a:r>
              <a:rPr lang="nb-NO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tre-dimensjonale figurer ved å bruke vinkler, kanter og hjørner.</a:t>
            </a:r>
          </a:p>
          <a:p>
            <a:r>
              <a:rPr lang="nb-NO" sz="1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Engelsk: </a:t>
            </a:r>
            <a:r>
              <a:rPr lang="nb-NO" sz="14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fremføre en tekst i fellesskap.</a:t>
            </a:r>
          </a:p>
          <a:p>
            <a:r>
              <a:rPr lang="nb-NO" sz="1400" dirty="0">
                <a:solidFill>
                  <a:srgbClr val="000000"/>
                </a:solidFill>
                <a:latin typeface="Calibri" panose="020F0502020204030204" pitchFamily="34" charset="0"/>
                <a:cs typeface="KG Payphone"/>
              </a:rPr>
              <a:t>Programmering: Begynne å bruke grunnleggende programmering til å løse et problem.</a:t>
            </a:r>
            <a:endParaRPr lang="nb-NO" sz="1400" dirty="0">
              <a:latin typeface="KG Payphone"/>
              <a:cs typeface="KG Payphon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3472" y="838129"/>
            <a:ext cx="3246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1400" b="1" dirty="0">
              <a:latin typeface="KG Payphone"/>
              <a:cs typeface="KG Payphone"/>
            </a:endParaRP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7E474F9E-5C9F-45A9-9B53-BE2F801D5D47}"/>
              </a:ext>
            </a:extLst>
          </p:cNvPr>
          <p:cNvSpPr txBox="1"/>
          <p:nvPr/>
        </p:nvSpPr>
        <p:spPr>
          <a:xfrm>
            <a:off x="6146922" y="1169452"/>
            <a:ext cx="32466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/>
              <a:t>I forbindelse med mitt samarbeid med Oslo Met om programmering og koding i skolen, begynner vi så smått å lære om dette denne uka. Roboten </a:t>
            </a:r>
            <a:r>
              <a:rPr lang="nb-NO" sz="1400" dirty="0" err="1"/>
              <a:t>Robi</a:t>
            </a:r>
            <a:r>
              <a:rPr lang="nb-NO" sz="1400" dirty="0"/>
              <a:t> flyttet inn i klasserommet vårt på fredag og sammen med ham skal vi vi kode og programmere. </a:t>
            </a:r>
          </a:p>
          <a:p>
            <a:endParaRPr lang="nb-NO" sz="1400" dirty="0"/>
          </a:p>
          <a:p>
            <a:endParaRPr lang="nb-NO" sz="1400" dirty="0"/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A4E6A612-82BE-4AE5-BF35-9F6C9CCA0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5591" y="355987"/>
            <a:ext cx="597689" cy="8689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ide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51456" y="518746"/>
            <a:ext cx="3030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 err="1">
                <a:latin typeface="KG Blank Space Sketch"/>
                <a:cs typeface="KG Blank Space Sketch"/>
              </a:rPr>
              <a:t>Leselekse</a:t>
            </a:r>
            <a:endParaRPr lang="nb-NO" sz="2600" b="1" dirty="0">
              <a:latin typeface="KG Blank Space Sketch"/>
              <a:cs typeface="KG Blank Space Sketch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98058" y="582770"/>
            <a:ext cx="26198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 err="1">
                <a:latin typeface="KG Blank Space Sketch"/>
                <a:cs typeface="KG Blank Space Sketch"/>
              </a:rPr>
              <a:t>Engelsklekse</a:t>
            </a:r>
            <a:endParaRPr lang="nb-NO" sz="2600" b="1" dirty="0">
              <a:latin typeface="KG Blank Space Sketch"/>
              <a:cs typeface="KG Blank Space Sketch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1262" y="1208710"/>
            <a:ext cx="4263993" cy="361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Øveord: hval, hviske, hverandre, hverdag, hvert, vært, hvile, hvis</a:t>
            </a:r>
          </a:p>
          <a:p>
            <a:pPr>
              <a:lnSpc>
                <a:spcPct val="150000"/>
              </a:lnSpc>
            </a:pPr>
            <a:r>
              <a:rPr lang="nb-NO" sz="1400" b="1" i="0" u="none" strike="noStrike" baseline="0" dirty="0" err="1">
                <a:solidFill>
                  <a:srgbClr val="000000"/>
                </a:solidFill>
                <a:latin typeface="KG Payphone"/>
              </a:rPr>
              <a:t>Leselekse</a:t>
            </a:r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:</a:t>
            </a:r>
            <a:endParaRPr lang="nb-NO" sz="1400" b="0" i="0" u="none" strike="noStrike" baseline="0" dirty="0">
              <a:solidFill>
                <a:srgbClr val="000000"/>
              </a:solidFill>
              <a:latin typeface="KG Payphone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nb-NO" sz="1400" b="0" i="0" u="none" strike="noStrike" baseline="0" dirty="0">
                <a:solidFill>
                  <a:srgbClr val="000000"/>
                </a:solidFill>
                <a:latin typeface="KG Payphone"/>
              </a:rPr>
              <a:t>Les den teksten du vanligvis leser, månetekst,  soltekst. (s.5</a:t>
            </a:r>
            <a:r>
              <a:rPr lang="nb-NO" sz="1400" dirty="0">
                <a:solidFill>
                  <a:srgbClr val="000000"/>
                </a:solidFill>
                <a:latin typeface="KG Payphone"/>
              </a:rPr>
              <a:t>2</a:t>
            </a:r>
            <a:r>
              <a:rPr lang="nb-NO" sz="1400" b="0" i="0" u="none" strike="noStrike" baseline="0" dirty="0">
                <a:solidFill>
                  <a:srgbClr val="000000"/>
                </a:solidFill>
                <a:latin typeface="KG Payphone"/>
              </a:rPr>
              <a:t>-55). Les teksten høyt tre ganger. Øv på å lese nøyaktig</a:t>
            </a:r>
            <a:r>
              <a:rPr lang="nb-NO" sz="1400" dirty="0">
                <a:solidFill>
                  <a:srgbClr val="000000"/>
                </a:solidFill>
                <a:latin typeface="KG Payphone"/>
              </a:rPr>
              <a:t>, med små pauser foran komma og etter punktum.</a:t>
            </a:r>
            <a:endParaRPr lang="nb-NO" sz="1400" b="0" i="0" u="none" strike="noStrike" baseline="0" dirty="0">
              <a:solidFill>
                <a:srgbClr val="000000"/>
              </a:solidFill>
              <a:latin typeface="KG Payphone"/>
            </a:endParaRPr>
          </a:p>
          <a:p>
            <a:pPr>
              <a:lnSpc>
                <a:spcPct val="150000"/>
              </a:lnSpc>
            </a:pPr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2.Månetekst: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solidFill>
                  <a:srgbClr val="000000"/>
                </a:solidFill>
                <a:latin typeface="KG Payphone"/>
              </a:rPr>
              <a:t>Finn  ord i teksten som har stum h. </a:t>
            </a:r>
          </a:p>
          <a:p>
            <a:pPr>
              <a:lnSpc>
                <a:spcPct val="150000"/>
              </a:lnSpc>
            </a:pPr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3. </a:t>
            </a:r>
            <a:r>
              <a:rPr lang="nb-NO" sz="1400" b="1" i="0" u="none" strike="noStrike" baseline="0" dirty="0" err="1">
                <a:solidFill>
                  <a:srgbClr val="000000"/>
                </a:solidFill>
                <a:latin typeface="KG Payphone"/>
              </a:rPr>
              <a:t>Soltekst</a:t>
            </a:r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nb-NO" sz="1400" i="0" u="none" strike="noStrike" baseline="0" dirty="0">
                <a:solidFill>
                  <a:srgbClr val="000000"/>
                </a:solidFill>
                <a:latin typeface="KG Payphone"/>
              </a:rPr>
              <a:t>Hvilke sammensatte ord kan du la</a:t>
            </a:r>
            <a:r>
              <a:rPr lang="nb-NO" sz="1400" dirty="0">
                <a:solidFill>
                  <a:srgbClr val="000000"/>
                </a:solidFill>
                <a:latin typeface="KG Payphone"/>
              </a:rPr>
              <a:t>ge med olje?</a:t>
            </a:r>
            <a:endParaRPr lang="nb-NO" sz="1400" i="0" u="none" strike="noStrike" baseline="0" dirty="0">
              <a:solidFill>
                <a:srgbClr val="000000"/>
              </a:solidFill>
              <a:latin typeface="KG Payphon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8077" y="1208710"/>
            <a:ext cx="3972923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400" dirty="0" err="1">
                <a:latin typeface="KG Payphone"/>
                <a:cs typeface="KG Payphone"/>
              </a:rPr>
              <a:t>Leseleksa</a:t>
            </a:r>
            <a:r>
              <a:rPr lang="nb-NO" sz="1400" dirty="0">
                <a:latin typeface="KG Payphone"/>
                <a:cs typeface="KG Payphone"/>
              </a:rPr>
              <a:t> denne uka er å lytte til </a:t>
            </a:r>
            <a:r>
              <a:rPr lang="nb-NO" sz="1400" b="1" i="1" dirty="0" err="1">
                <a:latin typeface="KG Payphone"/>
                <a:cs typeface="KG Payphone"/>
              </a:rPr>
              <a:t>We’re</a:t>
            </a:r>
            <a:r>
              <a:rPr lang="nb-NO" sz="1400" b="1" i="1" dirty="0">
                <a:latin typeface="KG Payphone"/>
                <a:cs typeface="KG Payphone"/>
              </a:rPr>
              <a:t> </a:t>
            </a:r>
            <a:r>
              <a:rPr lang="nb-NO" sz="1400" b="1" i="1" dirty="0" err="1">
                <a:latin typeface="KG Payphone"/>
                <a:cs typeface="KG Payphone"/>
              </a:rPr>
              <a:t>Going</a:t>
            </a:r>
            <a:r>
              <a:rPr lang="nb-NO" sz="1400" b="1" i="1" dirty="0">
                <a:latin typeface="KG Payphone"/>
                <a:cs typeface="KG Payphone"/>
              </a:rPr>
              <a:t> </a:t>
            </a:r>
            <a:r>
              <a:rPr lang="nb-NO" sz="1400" b="1" i="1" dirty="0" err="1">
                <a:latin typeface="KG Payphone"/>
                <a:cs typeface="KG Payphone"/>
              </a:rPr>
              <a:t>on</a:t>
            </a:r>
            <a:r>
              <a:rPr lang="nb-NO" sz="1400" b="1" i="1" dirty="0">
                <a:latin typeface="KG Payphone"/>
                <a:cs typeface="KG Payphone"/>
              </a:rPr>
              <a:t> a Bear Hunt </a:t>
            </a:r>
            <a:r>
              <a:rPr lang="nb-NO" sz="1400" dirty="0">
                <a:latin typeface="KG Payphone"/>
                <a:cs typeface="KG Payphone"/>
              </a:rPr>
              <a:t>på denne linken: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KG Payphone"/>
                <a:cs typeface="KG Payphone"/>
                <a:hlinkClick r:id="rId3"/>
              </a:rPr>
              <a:t>https://www.youtube.com/watch?v=0gyI6ykDwds</a:t>
            </a:r>
            <a:endParaRPr lang="nb-NO" sz="14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r>
              <a:rPr lang="nb-NO" sz="1400" dirty="0">
                <a:latin typeface="KG Payphone"/>
                <a:cs typeface="KG Payphone"/>
              </a:rPr>
              <a:t>Les sammen med teksten mens du lytter, målet er at du skal lære mest mulig av denne teksten utenat. </a:t>
            </a:r>
          </a:p>
          <a:p>
            <a:pPr>
              <a:lnSpc>
                <a:spcPct val="150000"/>
              </a:lnSpc>
            </a:pPr>
            <a:endParaRPr lang="nb-NO" sz="14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r>
              <a:rPr lang="nb-NO" sz="1400" b="1" dirty="0">
                <a:latin typeface="KG Payphone"/>
                <a:cs typeface="KG Payphone"/>
              </a:rPr>
              <a:t>Koding og programmering: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KG Payphone"/>
                <a:cs typeface="KG Payphone"/>
              </a:rPr>
              <a:t>Lag en kodenøkkel med piler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KG Payphone"/>
                <a:cs typeface="KG Payphone"/>
              </a:rPr>
              <a:t>Som viser veien fra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KG Payphone"/>
                <a:cs typeface="KG Payphone"/>
              </a:rPr>
              <a:t>Rommet ditt til stua.,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KG Payphone"/>
                <a:cs typeface="KG Payphone"/>
              </a:rPr>
              <a:t>Se eksempel.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KG Payphone"/>
                <a:cs typeface="KG Payphone"/>
              </a:rPr>
              <a:t>Tegn kodenøkkelen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KG Payphone"/>
                <a:cs typeface="KG Payphone"/>
              </a:rPr>
              <a:t>i </a:t>
            </a:r>
            <a:r>
              <a:rPr lang="nb-NO" sz="1400" dirty="0" err="1">
                <a:latin typeface="KG Payphone"/>
                <a:cs typeface="KG Payphone"/>
              </a:rPr>
              <a:t>lekseboka</a:t>
            </a:r>
            <a:r>
              <a:rPr lang="nb-NO" sz="1400" dirty="0">
                <a:latin typeface="KG Payphone"/>
                <a:cs typeface="KG Payphone"/>
              </a:rPr>
              <a:t>.</a:t>
            </a:r>
          </a:p>
          <a:p>
            <a:pPr>
              <a:lnSpc>
                <a:spcPct val="150000"/>
              </a:lnSpc>
            </a:pPr>
            <a:endParaRPr lang="nb-NO" sz="14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endParaRPr lang="nb-NO" sz="14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endParaRPr lang="nb-NO" sz="12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7697" y="5646898"/>
            <a:ext cx="33051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effectLst>
                  <a:glow rad="152400">
                    <a:schemeClr val="bg1"/>
                  </a:glow>
                </a:effectLst>
                <a:latin typeface="KG Eyes Wide Open"/>
                <a:cs typeface="KG Eyes Wide Open"/>
              </a:rPr>
              <a:t>Vennlig hilsen…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23094" y="6202918"/>
            <a:ext cx="252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Lærerne på 4. trinn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26A77A4C-DD8C-4C51-9BD3-E1E7848B15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796" y="2857948"/>
            <a:ext cx="1913704" cy="28398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47654</TotalTime>
  <Words>396</Words>
  <Application>Microsoft Office PowerPoint</Application>
  <PresentationFormat>A4 (210 x 297 mm)</PresentationFormat>
  <Paragraphs>89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KG Blank Space Sketch</vt:lpstr>
      <vt:lpstr>KG Eyes Wide Open</vt:lpstr>
      <vt:lpstr>KG Payphone</vt:lpstr>
      <vt:lpstr>Office Theme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Kristoffersen</dc:creator>
  <cp:lastModifiedBy>Katrine Fuglesteg</cp:lastModifiedBy>
  <cp:revision>69</cp:revision>
  <cp:lastPrinted>2021-01-29T12:53:52Z</cp:lastPrinted>
  <dcterms:created xsi:type="dcterms:W3CDTF">2015-08-23T05:34:14Z</dcterms:created>
  <dcterms:modified xsi:type="dcterms:W3CDTF">2021-02-06T10:08:00Z</dcterms:modified>
</cp:coreProperties>
</file>