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93" r:id="rId3"/>
  </p:sldIdLst>
  <p:sldSz cx="9906000" cy="6858000" type="A4"/>
  <p:notesSz cx="6805613" cy="99441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B30"/>
    <a:srgbClr val="945027"/>
    <a:srgbClr val="53C2FF"/>
    <a:srgbClr val="819AD4"/>
    <a:srgbClr val="218F7C"/>
    <a:srgbClr val="FFB628"/>
    <a:srgbClr val="B01621"/>
    <a:srgbClr val="FF7CC7"/>
    <a:srgbClr val="62D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81"/>
  </p:normalViewPr>
  <p:slideViewPr>
    <p:cSldViewPr snapToGrid="0" snapToObjects="1">
      <p:cViewPr varScale="1">
        <p:scale>
          <a:sx n="62" d="100"/>
          <a:sy n="62" d="100"/>
        </p:scale>
        <p:origin x="1252" y="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29.12.2019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29.12.2019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29.12.2019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29.12.2019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29.12.2019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29.12.2019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29.12.2019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29.12.2019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29.12.2019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29.12.2019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29.12.2019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95091-1453-6947-9D77-D8A565047737}" type="datetimeFigureOut">
              <a:rPr lang="nb-NO" smtClean="0"/>
              <a:pPr/>
              <a:t>29.12.2019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Slide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8" y="45717"/>
            <a:ext cx="990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9612" y="2832853"/>
            <a:ext cx="1846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5366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TIRS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7620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5749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0228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FRE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847" y="369233"/>
            <a:ext cx="597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KG Payphone"/>
                <a:cs typeface="KG Payphone"/>
              </a:rPr>
              <a:t>UKE </a:t>
            </a:r>
          </a:p>
          <a:p>
            <a:pPr algn="ctr"/>
            <a:r>
              <a:rPr lang="nb-NO" b="1" dirty="0">
                <a:latin typeface="KG Payphone"/>
                <a:cs typeface="KG Payphone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7238" y="3325296"/>
            <a:ext cx="16493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Samling</a:t>
            </a:r>
          </a:p>
          <a:p>
            <a:pPr lvl="0" algn="ctr">
              <a:defRPr/>
            </a:pP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Matematikk</a:t>
            </a: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Oppstart multiplikasjon</a:t>
            </a:r>
          </a:p>
          <a:p>
            <a:pPr lvl="0" algn="ctr">
              <a:defRPr/>
            </a:pP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Norsk</a:t>
            </a: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Lesegruppe</a:t>
            </a:r>
          </a:p>
          <a:p>
            <a:pPr lvl="0" algn="ctr">
              <a:defRPr/>
            </a:pPr>
            <a:r>
              <a:rPr lang="nb-NO" sz="1400" dirty="0" err="1">
                <a:solidFill>
                  <a:prstClr val="black"/>
                </a:solidFill>
                <a:latin typeface="KG Payphone"/>
                <a:cs typeface="KG Payphone"/>
              </a:rPr>
              <a:t>Øveordgruppe</a:t>
            </a: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Skrivegruppe</a:t>
            </a:r>
          </a:p>
          <a:p>
            <a:pPr lvl="0" algn="ctr">
              <a:defRPr/>
            </a:pP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Plantime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55366" y="3323807"/>
            <a:ext cx="16081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Samling</a:t>
            </a:r>
          </a:p>
          <a:p>
            <a:pPr lvl="0" algn="ctr">
              <a:defRPr/>
            </a:pPr>
            <a:endParaRPr lang="nb-NO" sz="1400" b="1" u="sng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Norsk</a:t>
            </a: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Håndskrift</a:t>
            </a:r>
          </a:p>
          <a:p>
            <a:pPr lvl="0" algn="ctr">
              <a:defRPr/>
            </a:pP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SFO</a:t>
            </a:r>
          </a:p>
          <a:p>
            <a:pPr lvl="0" algn="ctr">
              <a:defRPr/>
            </a:pPr>
            <a:endParaRPr lang="nb-NO" sz="1400" b="1" u="sng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Musikk</a:t>
            </a:r>
          </a:p>
          <a:p>
            <a:pPr lvl="0" algn="ctr">
              <a:defRPr/>
            </a:pPr>
            <a:endParaRPr lang="nb-NO" sz="1400" b="1" u="sng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Matematikk</a:t>
            </a: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Multiplikasjonsspill</a:t>
            </a: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2-gangen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70396" y="3325296"/>
            <a:ext cx="16081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Samling</a:t>
            </a: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Norsk</a:t>
            </a: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Vi leser sammen:</a:t>
            </a: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Lykkeskriket</a:t>
            </a: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Skrive dagbok fra Aten og </a:t>
            </a:r>
            <a:r>
              <a:rPr lang="nb-NO" sz="1400" dirty="0" err="1">
                <a:solidFill>
                  <a:prstClr val="black"/>
                </a:solidFill>
                <a:latin typeface="KG Payphone"/>
                <a:cs typeface="KG Payphone"/>
              </a:rPr>
              <a:t>faktatekst</a:t>
            </a: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 om Hellas.</a:t>
            </a: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Engelsk:</a:t>
            </a: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Arbeid med nye ord og fraser</a:t>
            </a: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Sanglek: The Melting </a:t>
            </a:r>
            <a:r>
              <a:rPr lang="nb-NO" sz="1400" dirty="0" err="1">
                <a:solidFill>
                  <a:prstClr val="black"/>
                </a:solidFill>
                <a:latin typeface="KG Payphone"/>
                <a:cs typeface="KG Payphone"/>
              </a:rPr>
              <a:t>Snowman</a:t>
            </a: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endParaRPr lang="nb-NO" sz="1400" b="1" u="sng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 err="1">
                <a:solidFill>
                  <a:prstClr val="black"/>
                </a:solidFill>
                <a:latin typeface="KG Payphone"/>
                <a:cs typeface="KG Payphone"/>
              </a:rPr>
              <a:t>Krle</a:t>
            </a: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  </a:t>
            </a: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53125" y="3320829"/>
            <a:ext cx="16081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Samling</a:t>
            </a:r>
          </a:p>
          <a:p>
            <a:pPr lvl="0" algn="ctr">
              <a:defRPr/>
            </a:pP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endParaRPr lang="nb-NO" sz="1400" b="1" u="sng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Norsk</a:t>
            </a: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Lesegrupper</a:t>
            </a: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Arbeidsplan med norsk og matteoppgaver</a:t>
            </a:r>
          </a:p>
          <a:p>
            <a:pPr lvl="0" algn="ctr">
              <a:defRPr/>
            </a:pP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Kunst og håndverk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52280" y="3322318"/>
            <a:ext cx="16081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Samling</a:t>
            </a:r>
          </a:p>
          <a:p>
            <a:pPr lvl="0" algn="ctr">
              <a:defRPr/>
            </a:pP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endParaRPr lang="nb-NO" sz="1400" b="1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Naturfag</a:t>
            </a: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Utdødde dyr</a:t>
            </a:r>
          </a:p>
          <a:p>
            <a:pPr lvl="0" algn="ctr">
              <a:defRPr/>
            </a:pP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Gym:</a:t>
            </a:r>
          </a:p>
          <a:p>
            <a:pPr lvl="0" algn="ctr">
              <a:defRPr/>
            </a:pPr>
            <a:r>
              <a:rPr lang="nb-NO" sz="1400" dirty="0" err="1">
                <a:solidFill>
                  <a:prstClr val="black"/>
                </a:solidFill>
                <a:latin typeface="KG Payphone"/>
                <a:cs typeface="KG Payphone"/>
              </a:rPr>
              <a:t>Innegym</a:t>
            </a: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Ta med gymtøy og det du trenger til dusjing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52750" y="400983"/>
            <a:ext cx="25574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2600" dirty="0">
              <a:latin typeface="KG Blank Space Sketch"/>
              <a:cs typeface="KG Blank Space Sketch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96978" y="391746"/>
            <a:ext cx="17877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2600" dirty="0">
              <a:latin typeface="KG Blank Space Sketch"/>
              <a:cs typeface="KG Blank Space Sketch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45285" y="312371"/>
            <a:ext cx="26171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2800" dirty="0">
              <a:latin typeface="KG Eyes Wide Open"/>
              <a:cs typeface="KG Eyes Wide Open"/>
            </a:endParaRPr>
          </a:p>
          <a:p>
            <a:pPr algn="ctr"/>
            <a:r>
              <a:rPr lang="nb-NO" sz="2400" dirty="0">
                <a:latin typeface="KG Eyes Wide Open"/>
                <a:cs typeface="KG Eyes Wide Open"/>
              </a:rPr>
              <a:t>Gymlærer</a:t>
            </a:r>
          </a:p>
          <a:p>
            <a:pPr algn="ctr"/>
            <a:r>
              <a:rPr lang="nb-NO" dirty="0">
                <a:latin typeface="KG Eyes Wide Open"/>
                <a:cs typeface="KG Eyes Wide Open"/>
              </a:rPr>
              <a:t>Joakim har nå gått ut i pappaperm og Hanne Husevoll har tatt over ansvaret for gym.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45841" y="303788"/>
            <a:ext cx="2914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dirty="0">
                <a:latin typeface="KG Eyes Wide Open"/>
                <a:cs typeface="KG Eyes Wide Open"/>
              </a:rPr>
              <a:t>6.-10. januar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48991" y="907463"/>
            <a:ext cx="34906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b-NO" sz="1400" b="1" dirty="0">
                <a:solidFill>
                  <a:prstClr val="black"/>
                </a:solidFill>
                <a:latin typeface="KG Payphone"/>
                <a:cs typeface="KG Payphone"/>
              </a:rPr>
              <a:t>Norsk:</a:t>
            </a: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 Skrive skrift som andre kan lese. Begynne å skrive sammenhengende skrift. Lese dialoger med innlevelse. </a:t>
            </a:r>
          </a:p>
          <a:p>
            <a:pPr lvl="0">
              <a:defRPr/>
            </a:pPr>
            <a:r>
              <a:rPr lang="nb-NO" sz="1400" b="1" dirty="0">
                <a:solidFill>
                  <a:prstClr val="black"/>
                </a:solidFill>
                <a:latin typeface="KG Payphone"/>
                <a:cs typeface="KG Payphone"/>
              </a:rPr>
              <a:t> Matematikk: </a:t>
            </a: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Lære multiplikasjon som gjentatt addisjon i praktiske sammenhenger.</a:t>
            </a:r>
          </a:p>
          <a:p>
            <a:pPr lvl="0">
              <a:defRPr/>
            </a:pPr>
            <a:r>
              <a:rPr lang="nb-NO" sz="1400" b="1" dirty="0">
                <a:solidFill>
                  <a:prstClr val="black"/>
                </a:solidFill>
                <a:latin typeface="KG Payphone"/>
                <a:cs typeface="KG Payphone"/>
              </a:rPr>
              <a:t> Engelsk</a:t>
            </a: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: Forstå, si, lese og skrive nye ord om kroppen.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ide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906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51456" y="518746"/>
            <a:ext cx="3030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 err="1">
                <a:latin typeface="KG Blank Space Sketch"/>
                <a:cs typeface="KG Blank Space Sketch"/>
              </a:rPr>
              <a:t>Leselekse</a:t>
            </a:r>
            <a:endParaRPr lang="nb-NO" sz="2600" dirty="0">
              <a:latin typeface="KG Blank Space Sketch"/>
              <a:cs typeface="KG Blank Space Sketch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69035" y="423496"/>
            <a:ext cx="2488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latin typeface="KG Eyes Wide Open"/>
                <a:cs typeface="KG Eyes Wide Open"/>
              </a:rPr>
              <a:t>Ukas </a:t>
            </a:r>
            <a:r>
              <a:rPr lang="nb-NO" sz="3200" dirty="0" err="1">
                <a:latin typeface="KG Eyes Wide Open"/>
                <a:cs typeface="KG Eyes Wide Open"/>
              </a:rPr>
              <a:t>øveord</a:t>
            </a:r>
            <a:endParaRPr lang="nb-NO" sz="3200" dirty="0">
              <a:latin typeface="KG Eyes Wide Open"/>
              <a:cs typeface="KG Eyes Wide Ope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577" y="1208710"/>
            <a:ext cx="39252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b="1" dirty="0">
              <a:latin typeface="KG Payphone"/>
              <a:cs typeface="KG Payphone"/>
            </a:endParaRPr>
          </a:p>
          <a:p>
            <a:r>
              <a:rPr lang="nb-NO" b="1" dirty="0" err="1">
                <a:latin typeface="KG Payphone"/>
                <a:cs typeface="KG Payphone"/>
              </a:rPr>
              <a:t>Leseoppdrag</a:t>
            </a:r>
            <a:r>
              <a:rPr lang="nb-NO" b="1" dirty="0">
                <a:latin typeface="KG Payphone"/>
                <a:cs typeface="KG Payphone"/>
              </a:rPr>
              <a:t>:</a:t>
            </a:r>
          </a:p>
          <a:p>
            <a:r>
              <a:rPr lang="nb-NO" dirty="0">
                <a:latin typeface="KG Payphone"/>
                <a:cs typeface="KG Payphone"/>
              </a:rPr>
              <a:t>1. Les hele teksten høyt for noen hjemme minst en gang</a:t>
            </a:r>
          </a:p>
          <a:p>
            <a:endParaRPr lang="nb-NO" dirty="0">
              <a:latin typeface="KG Payphone"/>
              <a:cs typeface="KG Payphone"/>
            </a:endParaRPr>
          </a:p>
          <a:p>
            <a:r>
              <a:rPr lang="nb-NO" dirty="0">
                <a:latin typeface="KG Payphone"/>
                <a:cs typeface="KG Payphone"/>
              </a:rPr>
              <a:t>2. Velg ut et </a:t>
            </a:r>
            <a:r>
              <a:rPr lang="nb-NO" b="1" dirty="0">
                <a:latin typeface="KG Payphone"/>
                <a:cs typeface="KG Payphone"/>
              </a:rPr>
              <a:t>avsnitt </a:t>
            </a:r>
            <a:r>
              <a:rPr lang="nb-NO" dirty="0">
                <a:latin typeface="KG Payphone"/>
                <a:cs typeface="KG Payphone"/>
              </a:rPr>
              <a:t>til repetert lesing. Pass på at du ikke hopper over endelser på ordene eller leser ord som ikke står i teksten. </a:t>
            </a:r>
          </a:p>
          <a:p>
            <a:endParaRPr lang="nb-NO" dirty="0">
              <a:latin typeface="KG Payphone"/>
              <a:cs typeface="KG Payphone"/>
            </a:endParaRPr>
          </a:p>
          <a:p>
            <a:r>
              <a:rPr lang="nb-NO" dirty="0">
                <a:latin typeface="KG Payphone"/>
                <a:cs typeface="KG Payphone"/>
              </a:rPr>
              <a:t>3. Sett strek under alle ord med dobbel konsonant.</a:t>
            </a:r>
          </a:p>
          <a:p>
            <a:endParaRPr lang="nb-NO" dirty="0">
              <a:latin typeface="KG Payphone"/>
              <a:cs typeface="KG Payphone"/>
            </a:endParaRPr>
          </a:p>
          <a:p>
            <a:r>
              <a:rPr lang="nb-NO" dirty="0">
                <a:latin typeface="KG Payphone"/>
                <a:cs typeface="KG Payphone"/>
              </a:rPr>
              <a:t>4. Hvor mange setninger finner du med spørsmålstegn, utropstegn og replikkstrek?</a:t>
            </a:r>
          </a:p>
          <a:p>
            <a:pPr marL="342900" indent="-342900">
              <a:buAutoNum type="arabicPeriod"/>
            </a:pPr>
            <a:endParaRPr lang="nb-NO" dirty="0">
              <a:latin typeface="KG Payphone"/>
              <a:cs typeface="KG Payphone"/>
            </a:endParaRPr>
          </a:p>
          <a:p>
            <a:endParaRPr lang="nb-NO" dirty="0">
              <a:latin typeface="KG Payphone"/>
              <a:cs typeface="KG Payphone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27697" y="5646898"/>
            <a:ext cx="33051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effectLst>
                  <a:glow rad="152400">
                    <a:schemeClr val="bg1"/>
                  </a:glow>
                </a:effectLst>
                <a:latin typeface="KG Eyes Wide Open"/>
                <a:cs typeface="KG Eyes Wide Open"/>
              </a:rPr>
              <a:t>Vennlig hilsen…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23094" y="6202918"/>
            <a:ext cx="252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KG Payphone"/>
                <a:cs typeface="KG Payphone"/>
              </a:rPr>
              <a:t>Katrine og Merethe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436F757B-3CEF-48DE-A186-B2210AA68FAA}"/>
              </a:ext>
            </a:extLst>
          </p:cNvPr>
          <p:cNvSpPr txBox="1"/>
          <p:nvPr/>
        </p:nvSpPr>
        <p:spPr>
          <a:xfrm>
            <a:off x="5429250" y="1389253"/>
            <a:ext cx="38141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Form, jobb, norsk, forslag, hånd</a:t>
            </a:r>
          </a:p>
          <a:p>
            <a:endParaRPr lang="nb-NO" b="1" dirty="0"/>
          </a:p>
          <a:p>
            <a:pPr marL="342900" indent="-342900">
              <a:buAutoNum type="arabicPeriod"/>
            </a:pPr>
            <a:r>
              <a:rPr lang="nb-NO" dirty="0"/>
              <a:t>Øv deg på å lese </a:t>
            </a:r>
            <a:r>
              <a:rPr lang="nb-NO" dirty="0" err="1"/>
              <a:t>øveordene</a:t>
            </a:r>
            <a:r>
              <a:rPr lang="nb-NO" dirty="0"/>
              <a:t>.</a:t>
            </a:r>
          </a:p>
          <a:p>
            <a:endParaRPr lang="nb-NO" dirty="0"/>
          </a:p>
          <a:p>
            <a:r>
              <a:rPr lang="nb-NO" dirty="0"/>
              <a:t>2. Si en setning hvor du bruker hvert  </a:t>
            </a:r>
            <a:r>
              <a:rPr lang="nb-NO" dirty="0" err="1"/>
              <a:t>øveord</a:t>
            </a:r>
            <a:r>
              <a:rPr lang="nb-NO" dirty="0"/>
              <a:t>.  </a:t>
            </a:r>
          </a:p>
          <a:p>
            <a:r>
              <a:rPr lang="nb-NO" b="1" dirty="0"/>
              <a:t> </a:t>
            </a:r>
          </a:p>
          <a:p>
            <a:r>
              <a:rPr lang="nb-NO" b="1" dirty="0"/>
              <a:t>Eksempel: </a:t>
            </a:r>
            <a:r>
              <a:rPr lang="nb-NO" i="1" dirty="0"/>
              <a:t>Fullmånen har samme form som en sirkel.</a:t>
            </a:r>
          </a:p>
        </p:txBody>
      </p:sp>
    </p:spTree>
    <p:extLst>
      <p:ext uri="{BB962C8B-B14F-4D97-AF65-F5344CB8AC3E}">
        <p14:creationId xmlns:p14="http://schemas.microsoft.com/office/powerpoint/2010/main" val="212319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28629</TotalTime>
  <Words>266</Words>
  <Application>Microsoft Office PowerPoint</Application>
  <PresentationFormat>A4 (210 x 297 mm)</PresentationFormat>
  <Paragraphs>85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KG Blank Space Sketch</vt:lpstr>
      <vt:lpstr>KG Eyes Wide Open</vt:lpstr>
      <vt:lpstr>KG Payphone</vt:lpstr>
      <vt:lpstr>Office Theme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Kristoffersen</dc:creator>
  <cp:lastModifiedBy>Katrine Fuglesteg</cp:lastModifiedBy>
  <cp:revision>34</cp:revision>
  <cp:lastPrinted>2019-12-29T12:22:19Z</cp:lastPrinted>
  <dcterms:created xsi:type="dcterms:W3CDTF">2015-08-23T05:34:14Z</dcterms:created>
  <dcterms:modified xsi:type="dcterms:W3CDTF">2019-12-29T12:23:53Z</dcterms:modified>
</cp:coreProperties>
</file>