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17.05.2020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FFB628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21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75461" y="391746"/>
            <a:ext cx="26918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Ute og </a:t>
            </a:r>
            <a:r>
              <a:rPr lang="nb-NO" sz="2600" b="1" dirty="0" err="1">
                <a:latin typeface="KG Blank Space Sketch"/>
                <a:cs typeface="KG Blank Space Sketch"/>
              </a:rPr>
              <a:t>inneskole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8715" y="303788"/>
            <a:ext cx="3178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18-22. mai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8990" y="796338"/>
            <a:ext cx="36295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KG Payphone"/>
                <a:cs typeface="KG Payphone"/>
              </a:rPr>
              <a:t>Norsk:</a:t>
            </a:r>
            <a:r>
              <a:rPr lang="nb-NO" sz="1400" dirty="0">
                <a:latin typeface="KG Payphone"/>
                <a:cs typeface="KG Payphone"/>
              </a:rPr>
              <a:t> Øve på å </a:t>
            </a:r>
            <a:r>
              <a:rPr lang="nb-NO" sz="1400" dirty="0" err="1">
                <a:latin typeface="KG Payphone"/>
                <a:cs typeface="KG Payphone"/>
              </a:rPr>
              <a:t>letelse</a:t>
            </a:r>
            <a:r>
              <a:rPr lang="nb-NO" sz="1400" dirty="0">
                <a:latin typeface="KG Payphone"/>
                <a:cs typeface="KG Payphone"/>
              </a:rPr>
              <a:t> og forklare hva dette er. Skrive egne vitser.  Gjenfortelle innholdet i en tekst. </a:t>
            </a:r>
          </a:p>
          <a:p>
            <a:r>
              <a:rPr lang="nb-NO" sz="1400" b="1" dirty="0">
                <a:latin typeface="KG Payphone"/>
                <a:cs typeface="KG Payphone"/>
              </a:rPr>
              <a:t>Matematikk: </a:t>
            </a:r>
            <a:r>
              <a:rPr lang="nb-NO" sz="1400" dirty="0">
                <a:latin typeface="KG Payphone"/>
                <a:cs typeface="KG Payphone"/>
              </a:rPr>
              <a:t>Repetere 2-, 3-, 4-, 5- og 10-gangen. Multiplikasjon som gjentatt addisjon. </a:t>
            </a:r>
          </a:p>
          <a:p>
            <a:r>
              <a:rPr lang="nb-NO" sz="1400" b="1" dirty="0">
                <a:latin typeface="KG Payphone"/>
                <a:cs typeface="KG Payphone"/>
              </a:rPr>
              <a:t>Engelsk: </a:t>
            </a:r>
            <a:r>
              <a:rPr lang="nb-NO" sz="1400" dirty="0">
                <a:latin typeface="KG Payphone"/>
                <a:cs typeface="KG Payphone"/>
              </a:rPr>
              <a:t>Tell </a:t>
            </a:r>
            <a:r>
              <a:rPr lang="nb-NO" sz="1400" dirty="0" err="1">
                <a:latin typeface="KG Payphone"/>
                <a:cs typeface="KG Payphone"/>
              </a:rPr>
              <a:t>the</a:t>
            </a:r>
            <a:r>
              <a:rPr lang="nb-NO" sz="1400" dirty="0">
                <a:latin typeface="KG Payphone"/>
                <a:cs typeface="KG Payphone"/>
              </a:rPr>
              <a:t> time, hel, halv, og kvarte timer på engelsk.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7238" y="3325296"/>
            <a:ext cx="16493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Nye lesetekster, lesetrening i grupper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Arbeid med </a:t>
            </a:r>
            <a:r>
              <a:rPr lang="nb-NO" sz="1400" dirty="0" err="1">
                <a:latin typeface="KG Payphone"/>
                <a:cs typeface="KG Payphone"/>
              </a:rPr>
              <a:t>øveord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Lage multiplikasjons-stykker med utgangspunkt i bilder. 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5366" y="3323807"/>
            <a:ext cx="1608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dirty="0" err="1">
                <a:latin typeface="KG Payphone"/>
                <a:cs typeface="KG Payphone"/>
              </a:rPr>
              <a:t>Letelese</a:t>
            </a:r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Multiplikasjon som rutenett.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0396" y="3325296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Vi leser sammen: Svensken, dansken og nordmannen.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Skrive egne vitser.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2- og 3-gangen. 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Engelsk: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Klokkeord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Sanglek: London Bridge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55748" y="4241775"/>
            <a:ext cx="1592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b="1" dirty="0">
              <a:latin typeface="KG Payphone"/>
              <a:cs typeface="KG Payphone"/>
            </a:endParaRPr>
          </a:p>
          <a:p>
            <a:pPr algn="ctr"/>
            <a:r>
              <a:rPr lang="nb-NO" b="1" dirty="0">
                <a:latin typeface="KG Payphone"/>
                <a:cs typeface="KG Payphone"/>
              </a:rPr>
              <a:t>Kristi Himmelfarts-dag</a:t>
            </a:r>
          </a:p>
          <a:p>
            <a:pPr algn="ctr"/>
            <a:endParaRPr lang="nb-NO" sz="2000" b="1" u="sng" dirty="0">
              <a:latin typeface="KG Payphone"/>
              <a:cs typeface="KG Payphone"/>
            </a:endParaRPr>
          </a:p>
          <a:p>
            <a:pPr algn="ctr"/>
            <a:endParaRPr lang="nb-NO" sz="2000" b="1" u="sng" dirty="0">
              <a:latin typeface="KG Payphone"/>
              <a:cs typeface="KG Payphon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15233" y="3337321"/>
            <a:ext cx="16081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2000" b="1" dirty="0">
                <a:latin typeface="KG Payphone"/>
                <a:cs typeface="KG Payphone"/>
              </a:rPr>
              <a:t>Fri! </a:t>
            </a:r>
            <a:r>
              <a:rPr lang="nb-NO" sz="2000" b="1" dirty="0">
                <a:latin typeface="KG Payphone"/>
                <a:cs typeface="KG Payphone"/>
                <a:sym typeface="Wingdings" panose="05000000000000000000" pitchFamily="2" charset="2"/>
              </a:rPr>
              <a:t></a:t>
            </a:r>
            <a:endParaRPr lang="nb-NO" sz="2000" b="1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1AAA483-3DC5-419B-A756-1011936B9455}"/>
              </a:ext>
            </a:extLst>
          </p:cNvPr>
          <p:cNvSpPr txBox="1"/>
          <p:nvPr/>
        </p:nvSpPr>
        <p:spPr>
          <a:xfrm>
            <a:off x="6115847" y="1212351"/>
            <a:ext cx="315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3A har uteskole mandag.  </a:t>
            </a:r>
          </a:p>
          <a:p>
            <a:pPr algn="ctr"/>
            <a:r>
              <a:rPr lang="nb-NO" sz="1600" dirty="0"/>
              <a:t>3B har uteskole mandag og </a:t>
            </a:r>
          </a:p>
          <a:p>
            <a:pPr algn="ctr"/>
            <a:r>
              <a:rPr lang="nb-NO" sz="1600" dirty="0"/>
              <a:t>onsdag.</a:t>
            </a:r>
          </a:p>
        </p:txBody>
      </p:sp>
      <p:pic>
        <p:nvPicPr>
          <p:cNvPr id="1026" name="Picture 2" descr="Superenkelt forklart: Derfor feirer vi Kristi himmelfartsdag – Spesial">
            <a:extLst>
              <a:ext uri="{FF2B5EF4-FFF2-40B4-BE49-F238E27FC236}">
                <a16:creationId xmlns:a16="http://schemas.microsoft.com/office/drawing/2014/main" id="{E1AFD988-19F4-4C88-95C3-E1FF04051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0" y="3557320"/>
            <a:ext cx="1631943" cy="91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24260</TotalTime>
  <Words>143</Words>
  <Application>Microsoft Office PowerPoint</Application>
  <PresentationFormat>A4 (210 x 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41</cp:revision>
  <cp:lastPrinted>2020-05-09T07:54:19Z</cp:lastPrinted>
  <dcterms:created xsi:type="dcterms:W3CDTF">2015-08-23T05:34:14Z</dcterms:created>
  <dcterms:modified xsi:type="dcterms:W3CDTF">2020-05-18T06:24:26Z</dcterms:modified>
</cp:coreProperties>
</file>