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6" r:id="rId2"/>
  </p:sldIdLst>
  <p:sldSz cx="9906000" cy="6858000" type="A4"/>
  <p:notesSz cx="6805613" cy="99441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BB30"/>
    <a:srgbClr val="945027"/>
    <a:srgbClr val="53C2FF"/>
    <a:srgbClr val="819AD4"/>
    <a:srgbClr val="218F7C"/>
    <a:srgbClr val="FFB628"/>
    <a:srgbClr val="B01621"/>
    <a:srgbClr val="FF7CC7"/>
    <a:srgbClr val="62D9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81"/>
  </p:normalViewPr>
  <p:slideViewPr>
    <p:cSldViewPr snapToGrid="0" snapToObjects="1">
      <p:cViewPr varScale="1">
        <p:scale>
          <a:sx n="62" d="100"/>
          <a:sy n="62" d="100"/>
        </p:scale>
        <p:origin x="1252" y="4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nb-NO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091-1453-6947-9D77-D8A565047737}" type="datetimeFigureOut">
              <a:rPr lang="nb-NO" smtClean="0"/>
              <a:pPr/>
              <a:t>17.05.2020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50F4-6780-C84E-B965-7627CF53EC23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091-1453-6947-9D77-D8A565047737}" type="datetimeFigureOut">
              <a:rPr lang="nb-NO" smtClean="0"/>
              <a:pPr/>
              <a:t>17.05.2020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50F4-6780-C84E-B965-7627CF53EC23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nb-NO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091-1453-6947-9D77-D8A565047737}" type="datetimeFigureOut">
              <a:rPr lang="nb-NO" smtClean="0"/>
              <a:pPr/>
              <a:t>17.05.2020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50F4-6780-C84E-B965-7627CF53EC23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091-1453-6947-9D77-D8A565047737}" type="datetimeFigureOut">
              <a:rPr lang="nb-NO" smtClean="0"/>
              <a:pPr/>
              <a:t>17.05.2020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50F4-6780-C84E-B965-7627CF53EC23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091-1453-6947-9D77-D8A565047737}" type="datetimeFigureOut">
              <a:rPr lang="nb-NO" smtClean="0"/>
              <a:pPr/>
              <a:t>17.05.2020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50F4-6780-C84E-B965-7627CF53EC23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091-1453-6947-9D77-D8A565047737}" type="datetimeFigureOut">
              <a:rPr lang="nb-NO" smtClean="0"/>
              <a:pPr/>
              <a:t>17.05.2020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50F4-6780-C84E-B965-7627CF53EC23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091-1453-6947-9D77-D8A565047737}" type="datetimeFigureOut">
              <a:rPr lang="nb-NO" smtClean="0"/>
              <a:pPr/>
              <a:t>17.05.2020</a:t>
            </a:fld>
            <a:endParaRPr lang="nb-N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50F4-6780-C84E-B965-7627CF53EC23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091-1453-6947-9D77-D8A565047737}" type="datetimeFigureOut">
              <a:rPr lang="nb-NO" smtClean="0"/>
              <a:pPr/>
              <a:t>17.05.2020</a:t>
            </a:fld>
            <a:endParaRPr lang="nb-N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50F4-6780-C84E-B965-7627CF53EC23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091-1453-6947-9D77-D8A565047737}" type="datetimeFigureOut">
              <a:rPr lang="nb-NO" smtClean="0"/>
              <a:pPr/>
              <a:t>17.05.2020</a:t>
            </a:fld>
            <a:endParaRPr lang="nb-N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50F4-6780-C84E-B965-7627CF53EC23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091-1453-6947-9D77-D8A565047737}" type="datetimeFigureOut">
              <a:rPr lang="nb-NO" smtClean="0"/>
              <a:pPr/>
              <a:t>17.05.2020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50F4-6780-C84E-B965-7627CF53EC23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091-1453-6947-9D77-D8A565047737}" type="datetimeFigureOut">
              <a:rPr lang="nb-NO" smtClean="0"/>
              <a:pPr/>
              <a:t>17.05.2020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50F4-6780-C84E-B965-7627CF53EC23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95091-1453-6947-9D77-D8A565047737}" type="datetimeFigureOut">
              <a:rPr lang="nb-NO" smtClean="0"/>
              <a:pPr/>
              <a:t>17.05.2020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150F4-6780-C84E-B965-7627CF53EC23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Slide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99612" y="2832853"/>
            <a:ext cx="184622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600" dirty="0">
                <a:solidFill>
                  <a:srgbClr val="FFB628"/>
                </a:solidFill>
                <a:latin typeface="KG Blank Space Sketch"/>
                <a:cs typeface="KG Blank Space Sketch"/>
              </a:rPr>
              <a:t>MAN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55366" y="2832853"/>
            <a:ext cx="159222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600" dirty="0">
                <a:solidFill>
                  <a:srgbClr val="FFB628"/>
                </a:solidFill>
                <a:latin typeface="KG Blank Space Sketch"/>
                <a:cs typeface="KG Blank Space Sketch"/>
              </a:rPr>
              <a:t>TIRS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47620" y="2832853"/>
            <a:ext cx="159222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600" dirty="0">
                <a:solidFill>
                  <a:srgbClr val="FFB628"/>
                </a:solidFill>
                <a:latin typeface="KG Blank Space Sketch"/>
                <a:cs typeface="KG Blank Space Sketch"/>
              </a:rPr>
              <a:t>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55749" y="2832853"/>
            <a:ext cx="159222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600" dirty="0">
                <a:solidFill>
                  <a:srgbClr val="FFB628"/>
                </a:solidFill>
                <a:latin typeface="KG Blank Space Sketch"/>
                <a:cs typeface="KG Blank Space Sketch"/>
              </a:rPr>
              <a:t>TORS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70228" y="2832853"/>
            <a:ext cx="159222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600" dirty="0">
                <a:solidFill>
                  <a:srgbClr val="FFB628"/>
                </a:solidFill>
                <a:latin typeface="KG Blank Space Sketch"/>
                <a:cs typeface="KG Blank Space Sketch"/>
              </a:rPr>
              <a:t>FRE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15847" y="369233"/>
            <a:ext cx="597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b="1" dirty="0">
                <a:latin typeface="KG Payphone"/>
                <a:cs typeface="KG Payphone"/>
              </a:rPr>
              <a:t>UKE </a:t>
            </a:r>
          </a:p>
          <a:p>
            <a:pPr algn="ctr"/>
            <a:r>
              <a:rPr lang="nb-NO" b="1" dirty="0">
                <a:latin typeface="KG Payphone"/>
                <a:cs typeface="KG Payphone"/>
              </a:rPr>
              <a:t>21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575461" y="391746"/>
            <a:ext cx="269182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600" b="1" dirty="0">
                <a:latin typeface="KG Blank Space Sketch"/>
                <a:cs typeface="KG Blank Space Sketch"/>
              </a:rPr>
              <a:t>Ute og </a:t>
            </a:r>
            <a:r>
              <a:rPr lang="nb-NO" sz="2600" b="1" dirty="0" err="1">
                <a:latin typeface="KG Blank Space Sketch"/>
                <a:cs typeface="KG Blank Space Sketch"/>
              </a:rPr>
              <a:t>inneskole</a:t>
            </a:r>
            <a:endParaRPr lang="nb-NO" sz="2600" b="1" dirty="0">
              <a:latin typeface="KG Blank Space Sketch"/>
              <a:cs typeface="KG Blank Space Sketch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88715" y="303788"/>
            <a:ext cx="31788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200" dirty="0">
                <a:latin typeface="KG Eyes Wide Open"/>
                <a:cs typeface="KG Eyes Wide Open"/>
              </a:rPr>
              <a:t>18-22. mai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148990" y="796338"/>
            <a:ext cx="362950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b="1" dirty="0">
                <a:latin typeface="KG Payphone"/>
                <a:cs typeface="KG Payphone"/>
              </a:rPr>
              <a:t>Norsk:</a:t>
            </a:r>
            <a:r>
              <a:rPr lang="nb-NO" sz="1400" dirty="0">
                <a:latin typeface="KG Payphone"/>
                <a:cs typeface="KG Payphone"/>
              </a:rPr>
              <a:t> Øve på å </a:t>
            </a:r>
            <a:r>
              <a:rPr lang="nb-NO" sz="1400" dirty="0" err="1">
                <a:latin typeface="KG Payphone"/>
                <a:cs typeface="KG Payphone"/>
              </a:rPr>
              <a:t>letelse</a:t>
            </a:r>
            <a:r>
              <a:rPr lang="nb-NO" sz="1400" dirty="0">
                <a:latin typeface="KG Payphone"/>
                <a:cs typeface="KG Payphone"/>
              </a:rPr>
              <a:t> og forklare hva dette er. Skrive egne vitser.  Gjenfortelle innholdet i en tekst. </a:t>
            </a:r>
          </a:p>
          <a:p>
            <a:r>
              <a:rPr lang="nb-NO" sz="1400" b="1" dirty="0">
                <a:latin typeface="KG Payphone"/>
                <a:cs typeface="KG Payphone"/>
              </a:rPr>
              <a:t>Matematikk: </a:t>
            </a:r>
            <a:r>
              <a:rPr lang="nb-NO" sz="1400" dirty="0">
                <a:latin typeface="KG Payphone"/>
                <a:cs typeface="KG Payphone"/>
              </a:rPr>
              <a:t>Repetere 2-, 3-, 4-, 5- og 10-gangen. Multiplikasjon som gjentatt addisjon. </a:t>
            </a:r>
          </a:p>
          <a:p>
            <a:r>
              <a:rPr lang="nb-NO" sz="1400" b="1" dirty="0">
                <a:latin typeface="KG Payphone"/>
                <a:cs typeface="KG Payphone"/>
              </a:rPr>
              <a:t>Engelsk: </a:t>
            </a:r>
            <a:r>
              <a:rPr lang="nb-NO" sz="1400" dirty="0">
                <a:latin typeface="KG Payphone"/>
                <a:cs typeface="KG Payphone"/>
              </a:rPr>
              <a:t>Tell </a:t>
            </a:r>
            <a:r>
              <a:rPr lang="nb-NO" sz="1400" dirty="0" err="1">
                <a:latin typeface="KG Payphone"/>
                <a:cs typeface="KG Payphone"/>
              </a:rPr>
              <a:t>the</a:t>
            </a:r>
            <a:r>
              <a:rPr lang="nb-NO" sz="1400" dirty="0">
                <a:latin typeface="KG Payphone"/>
                <a:cs typeface="KG Payphone"/>
              </a:rPr>
              <a:t> time, hel, halv, og kvarte timer på engelsk.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47238" y="3325296"/>
            <a:ext cx="164937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b="1" u="sng" dirty="0">
                <a:latin typeface="KG Payphone"/>
                <a:cs typeface="KG Payphone"/>
              </a:rPr>
              <a:t>Samling</a:t>
            </a:r>
          </a:p>
          <a:p>
            <a:pPr algn="ctr"/>
            <a:r>
              <a:rPr lang="nb-NO" sz="1400" b="1" u="sng" dirty="0">
                <a:latin typeface="KG Payphone"/>
                <a:cs typeface="KG Payphone"/>
              </a:rPr>
              <a:t>Norsk</a:t>
            </a:r>
          </a:p>
          <a:p>
            <a:pPr algn="ctr"/>
            <a:r>
              <a:rPr lang="nb-NO" sz="1400" dirty="0">
                <a:latin typeface="KG Payphone"/>
                <a:cs typeface="KG Payphone"/>
              </a:rPr>
              <a:t>Nye lesetekster, lesetrening i grupper</a:t>
            </a:r>
          </a:p>
          <a:p>
            <a:pPr algn="ctr"/>
            <a:r>
              <a:rPr lang="nb-NO" sz="1400" dirty="0">
                <a:latin typeface="KG Payphone"/>
                <a:cs typeface="KG Payphone"/>
              </a:rPr>
              <a:t>Arbeid med </a:t>
            </a:r>
            <a:r>
              <a:rPr lang="nb-NO" sz="1400" dirty="0" err="1">
                <a:latin typeface="KG Payphone"/>
                <a:cs typeface="KG Payphone"/>
              </a:rPr>
              <a:t>øveord</a:t>
            </a:r>
            <a:endParaRPr lang="nb-NO" sz="1400" dirty="0">
              <a:latin typeface="KG Payphone"/>
              <a:cs typeface="KG Payphone"/>
            </a:endParaRPr>
          </a:p>
          <a:p>
            <a:pPr algn="ctr"/>
            <a:endParaRPr lang="nb-NO" sz="1400" b="1" dirty="0">
              <a:latin typeface="KG Payphone"/>
              <a:cs typeface="KG Payphone"/>
            </a:endParaRPr>
          </a:p>
          <a:p>
            <a:pPr algn="ctr"/>
            <a:r>
              <a:rPr lang="nb-NO" sz="1400" b="1" u="sng" dirty="0">
                <a:latin typeface="KG Payphone"/>
                <a:cs typeface="KG Payphone"/>
              </a:rPr>
              <a:t>Matematikk</a:t>
            </a:r>
          </a:p>
          <a:p>
            <a:pPr algn="ctr"/>
            <a:r>
              <a:rPr lang="nb-NO" sz="1400" dirty="0">
                <a:latin typeface="KG Payphone"/>
                <a:cs typeface="KG Payphone"/>
              </a:rPr>
              <a:t>Lage multiplikasjons-stykker med utgangspunkt i bilder. </a:t>
            </a:r>
          </a:p>
          <a:p>
            <a:pPr algn="ctr"/>
            <a:endParaRPr lang="nb-NO" sz="1400" b="1" u="sng" dirty="0">
              <a:latin typeface="KG Payphone"/>
              <a:cs typeface="KG Payphone"/>
            </a:endParaRPr>
          </a:p>
          <a:p>
            <a:pPr algn="ctr"/>
            <a:endParaRPr lang="nb-NO" sz="1400" dirty="0">
              <a:latin typeface="KG Payphone"/>
              <a:cs typeface="KG Payphone"/>
            </a:endParaRPr>
          </a:p>
          <a:p>
            <a:pPr algn="ctr"/>
            <a:endParaRPr lang="nb-NO" sz="1400" b="1" dirty="0">
              <a:latin typeface="KG Payphone"/>
              <a:cs typeface="KG Payphone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355366" y="3323807"/>
            <a:ext cx="16081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b="1" u="sng" dirty="0">
                <a:latin typeface="KG Payphone"/>
                <a:cs typeface="KG Payphone"/>
              </a:rPr>
              <a:t>Samling</a:t>
            </a:r>
          </a:p>
          <a:p>
            <a:pPr algn="ctr"/>
            <a:endParaRPr lang="nb-NO" sz="1400" b="1" u="sng" dirty="0">
              <a:latin typeface="KG Payphone"/>
              <a:cs typeface="KG Payphone"/>
            </a:endParaRPr>
          </a:p>
          <a:p>
            <a:pPr algn="ctr"/>
            <a:r>
              <a:rPr lang="nb-NO" sz="1400" b="1" u="sng" dirty="0">
                <a:latin typeface="KG Payphone"/>
                <a:cs typeface="KG Payphone"/>
              </a:rPr>
              <a:t>Norsk</a:t>
            </a:r>
            <a:endParaRPr lang="nb-NO" sz="1400" b="1" dirty="0">
              <a:latin typeface="KG Payphone"/>
              <a:cs typeface="KG Payphone"/>
            </a:endParaRPr>
          </a:p>
          <a:p>
            <a:pPr algn="ctr"/>
            <a:r>
              <a:rPr lang="nb-NO" sz="1400" dirty="0" err="1">
                <a:latin typeface="KG Payphone"/>
                <a:cs typeface="KG Payphone"/>
              </a:rPr>
              <a:t>Letelese</a:t>
            </a:r>
            <a:endParaRPr lang="nb-NO" sz="1400" dirty="0">
              <a:latin typeface="KG Payphone"/>
              <a:cs typeface="KG Payphone"/>
            </a:endParaRPr>
          </a:p>
          <a:p>
            <a:pPr algn="ctr"/>
            <a:endParaRPr lang="nb-NO" sz="1400" dirty="0">
              <a:latin typeface="KG Payphone"/>
              <a:cs typeface="KG Payphone"/>
            </a:endParaRPr>
          </a:p>
          <a:p>
            <a:pPr algn="ctr"/>
            <a:r>
              <a:rPr lang="nb-NO" sz="1400" b="1" u="sng" dirty="0">
                <a:latin typeface="KG Payphone"/>
                <a:cs typeface="KG Payphone"/>
              </a:rPr>
              <a:t>Matematikk</a:t>
            </a:r>
          </a:p>
          <a:p>
            <a:pPr algn="ctr"/>
            <a:r>
              <a:rPr lang="nb-NO" sz="1400" dirty="0">
                <a:latin typeface="KG Payphone"/>
                <a:cs typeface="KG Payphone"/>
              </a:rPr>
              <a:t>Multiplikasjon som rutenett.</a:t>
            </a:r>
          </a:p>
          <a:p>
            <a:pPr algn="ctr"/>
            <a:endParaRPr lang="nb-NO" sz="1400" b="1" dirty="0">
              <a:latin typeface="KG Payphone"/>
              <a:cs typeface="KG Payphone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170396" y="3325296"/>
            <a:ext cx="160810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b="1" u="sng" dirty="0">
                <a:latin typeface="KG Payphone"/>
                <a:cs typeface="KG Payphone"/>
              </a:rPr>
              <a:t>Samling</a:t>
            </a:r>
          </a:p>
          <a:p>
            <a:pPr algn="ctr"/>
            <a:r>
              <a:rPr lang="nb-NO" sz="1400" b="1" u="sng" dirty="0">
                <a:latin typeface="KG Payphone"/>
                <a:cs typeface="KG Payphone"/>
              </a:rPr>
              <a:t>Norsk:</a:t>
            </a:r>
          </a:p>
          <a:p>
            <a:pPr algn="ctr"/>
            <a:r>
              <a:rPr lang="nb-NO" sz="1400" dirty="0">
                <a:latin typeface="KG Payphone"/>
                <a:cs typeface="KG Payphone"/>
              </a:rPr>
              <a:t>Vi leser sammen: Svensken, dansken og nordmannen.</a:t>
            </a:r>
          </a:p>
          <a:p>
            <a:pPr algn="ctr"/>
            <a:r>
              <a:rPr lang="nb-NO" sz="1400" dirty="0">
                <a:latin typeface="KG Payphone"/>
                <a:cs typeface="KG Payphone"/>
              </a:rPr>
              <a:t>Skrive egne vitser.</a:t>
            </a:r>
          </a:p>
          <a:p>
            <a:pPr algn="ctr"/>
            <a:endParaRPr lang="nb-NO" sz="1400" dirty="0">
              <a:latin typeface="KG Payphone"/>
              <a:cs typeface="KG Payphone"/>
            </a:endParaRPr>
          </a:p>
          <a:p>
            <a:pPr algn="ctr"/>
            <a:r>
              <a:rPr lang="nb-NO" sz="1400" b="1" u="sng" dirty="0">
                <a:latin typeface="KG Payphone"/>
                <a:cs typeface="KG Payphone"/>
              </a:rPr>
              <a:t>Matematikk:</a:t>
            </a:r>
          </a:p>
          <a:p>
            <a:pPr algn="ctr"/>
            <a:r>
              <a:rPr lang="nb-NO" sz="1400" dirty="0">
                <a:latin typeface="KG Payphone"/>
                <a:cs typeface="KG Payphone"/>
              </a:rPr>
              <a:t>2- og 3-gangen. </a:t>
            </a:r>
          </a:p>
          <a:p>
            <a:pPr algn="ctr"/>
            <a:endParaRPr lang="nb-NO" sz="1400" dirty="0">
              <a:latin typeface="KG Payphone"/>
              <a:cs typeface="KG Payphone"/>
            </a:endParaRPr>
          </a:p>
          <a:p>
            <a:pPr algn="ctr"/>
            <a:r>
              <a:rPr lang="nb-NO" sz="1400" b="1" u="sng" dirty="0">
                <a:latin typeface="KG Payphone"/>
                <a:cs typeface="KG Payphone"/>
              </a:rPr>
              <a:t>Engelsk:</a:t>
            </a:r>
          </a:p>
          <a:p>
            <a:pPr algn="ctr"/>
            <a:r>
              <a:rPr lang="nb-NO" sz="1400" dirty="0">
                <a:latin typeface="KG Payphone"/>
                <a:cs typeface="KG Payphone"/>
              </a:rPr>
              <a:t>Klokkeord</a:t>
            </a:r>
          </a:p>
          <a:p>
            <a:pPr algn="ctr"/>
            <a:r>
              <a:rPr lang="nb-NO" sz="1400" dirty="0">
                <a:latin typeface="KG Payphone"/>
                <a:cs typeface="KG Payphone"/>
              </a:rPr>
              <a:t>Sanglek: London Bridge</a:t>
            </a:r>
          </a:p>
          <a:p>
            <a:pPr algn="ctr"/>
            <a:endParaRPr lang="nb-NO" sz="1400" dirty="0">
              <a:latin typeface="KG Payphone"/>
              <a:cs typeface="KG Payphone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955748" y="4241775"/>
            <a:ext cx="159222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nb-NO" sz="1400" b="1" u="sng" dirty="0">
              <a:latin typeface="KG Payphone"/>
              <a:cs typeface="KG Payphone"/>
            </a:endParaRPr>
          </a:p>
          <a:p>
            <a:pPr algn="ctr"/>
            <a:endParaRPr lang="nb-NO" b="1" dirty="0">
              <a:latin typeface="KG Payphone"/>
              <a:cs typeface="KG Payphone"/>
            </a:endParaRPr>
          </a:p>
          <a:p>
            <a:pPr algn="ctr"/>
            <a:r>
              <a:rPr lang="nb-NO" b="1" dirty="0">
                <a:latin typeface="KG Payphone"/>
                <a:cs typeface="KG Payphone"/>
              </a:rPr>
              <a:t>Kristi Himmelfarts-dag</a:t>
            </a:r>
          </a:p>
          <a:p>
            <a:pPr algn="ctr"/>
            <a:endParaRPr lang="nb-NO" sz="2000" b="1" u="sng" dirty="0">
              <a:latin typeface="KG Payphone"/>
              <a:cs typeface="KG Payphone"/>
            </a:endParaRPr>
          </a:p>
          <a:p>
            <a:pPr algn="ctr"/>
            <a:endParaRPr lang="nb-NO" sz="2000" b="1" u="sng" dirty="0">
              <a:latin typeface="KG Payphone"/>
              <a:cs typeface="KG Payphone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715233" y="3337321"/>
            <a:ext cx="160810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nb-NO" sz="1400" dirty="0">
              <a:latin typeface="KG Payphone"/>
              <a:cs typeface="KG Payphone"/>
            </a:endParaRPr>
          </a:p>
          <a:p>
            <a:pPr algn="ctr"/>
            <a:endParaRPr lang="nb-NO" sz="1400" dirty="0">
              <a:latin typeface="KG Payphone"/>
              <a:cs typeface="KG Payphone"/>
            </a:endParaRPr>
          </a:p>
          <a:p>
            <a:pPr algn="ctr"/>
            <a:endParaRPr lang="nb-NO" sz="1400" dirty="0">
              <a:latin typeface="KG Payphone"/>
              <a:cs typeface="KG Payphone"/>
            </a:endParaRPr>
          </a:p>
          <a:p>
            <a:pPr algn="ctr"/>
            <a:endParaRPr lang="nb-NO" sz="1400" dirty="0">
              <a:latin typeface="KG Payphone"/>
              <a:cs typeface="KG Payphone"/>
            </a:endParaRPr>
          </a:p>
          <a:p>
            <a:pPr algn="ctr"/>
            <a:r>
              <a:rPr lang="nb-NO" sz="2000" b="1" dirty="0">
                <a:latin typeface="KG Payphone"/>
                <a:cs typeface="KG Payphone"/>
              </a:rPr>
              <a:t>Fri! </a:t>
            </a:r>
            <a:r>
              <a:rPr lang="nb-NO" sz="2000" b="1" dirty="0">
                <a:latin typeface="KG Payphone"/>
                <a:cs typeface="KG Payphone"/>
                <a:sym typeface="Wingdings" panose="05000000000000000000" pitchFamily="2" charset="2"/>
              </a:rPr>
              <a:t></a:t>
            </a:r>
            <a:endParaRPr lang="nb-NO" sz="2000" b="1" dirty="0">
              <a:latin typeface="KG Payphone"/>
              <a:cs typeface="KG Payphone"/>
            </a:endParaRPr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F1AAA483-3DC5-419B-A756-1011936B9455}"/>
              </a:ext>
            </a:extLst>
          </p:cNvPr>
          <p:cNvSpPr txBox="1"/>
          <p:nvPr/>
        </p:nvSpPr>
        <p:spPr>
          <a:xfrm>
            <a:off x="6115847" y="1212351"/>
            <a:ext cx="31514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600" dirty="0"/>
              <a:t>3A har uteskole mandag.  </a:t>
            </a:r>
          </a:p>
          <a:p>
            <a:pPr algn="ctr"/>
            <a:r>
              <a:rPr lang="nb-NO" sz="1600" dirty="0"/>
              <a:t>3B har uteskole mandag og </a:t>
            </a:r>
          </a:p>
          <a:p>
            <a:pPr algn="ctr"/>
            <a:r>
              <a:rPr lang="nb-NO" sz="1600" dirty="0"/>
              <a:t>onsdag.</a:t>
            </a:r>
          </a:p>
        </p:txBody>
      </p:sp>
      <p:pic>
        <p:nvPicPr>
          <p:cNvPr id="1026" name="Picture 2" descr="Superenkelt forklart: Derfor feirer vi Kristi himmelfartsdag – Spesial">
            <a:extLst>
              <a:ext uri="{FF2B5EF4-FFF2-40B4-BE49-F238E27FC236}">
                <a16:creationId xmlns:a16="http://schemas.microsoft.com/office/drawing/2014/main" id="{E1AFD988-19F4-4C88-95C3-E1FF04051A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50" y="3557320"/>
            <a:ext cx="1631943" cy="917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24260</TotalTime>
  <Words>143</Words>
  <Application>Microsoft Office PowerPoint</Application>
  <PresentationFormat>A4 (210 x 297 mm)</PresentationFormat>
  <Paragraphs>49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7" baseType="lpstr">
      <vt:lpstr>Arial</vt:lpstr>
      <vt:lpstr>Calibri</vt:lpstr>
      <vt:lpstr>KG Blank Space Sketch</vt:lpstr>
      <vt:lpstr>KG Eyes Wide Open</vt:lpstr>
      <vt:lpstr>KG Payphone</vt:lpstr>
      <vt:lpstr>Office Theme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Erin Kristoffersen</dc:creator>
  <cp:lastModifiedBy>Katrine Fuglesteg</cp:lastModifiedBy>
  <cp:revision>41</cp:revision>
  <cp:lastPrinted>2020-05-09T07:54:19Z</cp:lastPrinted>
  <dcterms:created xsi:type="dcterms:W3CDTF">2015-08-23T05:34:14Z</dcterms:created>
  <dcterms:modified xsi:type="dcterms:W3CDTF">2020-05-18T06:24:26Z</dcterms:modified>
</cp:coreProperties>
</file>