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</p:sldIdLst>
  <p:sldSz cx="9906000" cy="6858000" type="A4"/>
  <p:notesSz cx="6805613" cy="99441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B30"/>
    <a:srgbClr val="945027"/>
    <a:srgbClr val="53C2FF"/>
    <a:srgbClr val="819AD4"/>
    <a:srgbClr val="218F7C"/>
    <a:srgbClr val="FFB628"/>
    <a:srgbClr val="B01621"/>
    <a:srgbClr val="FF7CC7"/>
    <a:srgbClr val="62D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81"/>
  </p:normalViewPr>
  <p:slideViewPr>
    <p:cSldViewPr snapToGrid="0" snapToObjects="1">
      <p:cViewPr varScale="1">
        <p:scale>
          <a:sx n="62" d="100"/>
          <a:sy n="62" d="100"/>
        </p:scale>
        <p:origin x="1252" y="5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25.05.2020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25.05.2020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25.05.2020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25.05.2020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25.05.2020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25.05.2020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25.05.2020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25.05.2020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25.05.2020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25.05.2020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25.05.2020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95091-1453-6947-9D77-D8A565047737}" type="datetimeFigureOut">
              <a:rPr lang="nb-NO" smtClean="0"/>
              <a:pPr/>
              <a:t>25.05.2020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Slide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9612" y="2832853"/>
            <a:ext cx="1846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FFB628"/>
                </a:solidFill>
                <a:latin typeface="KG Blank Space Sketch"/>
                <a:cs typeface="KG Blank Space Sketch"/>
              </a:rPr>
              <a:t>MAN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5366" y="2832853"/>
            <a:ext cx="1592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FFB628"/>
                </a:solidFill>
                <a:latin typeface="KG Blank Space Sketch"/>
                <a:cs typeface="KG Blank Space Sketch"/>
              </a:rPr>
              <a:t>TIRS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47620" y="2832853"/>
            <a:ext cx="1592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FFB628"/>
                </a:solidFill>
                <a:latin typeface="KG Blank Space Sketch"/>
                <a:cs typeface="KG Blank Space Sketch"/>
              </a:rPr>
              <a:t>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55749" y="2832853"/>
            <a:ext cx="1592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FFB628"/>
                </a:solidFill>
                <a:latin typeface="KG Blank Space Sketch"/>
                <a:cs typeface="KG Blank Space Sketch"/>
              </a:rPr>
              <a:t>TORS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70228" y="2832853"/>
            <a:ext cx="1592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FFB628"/>
                </a:solidFill>
                <a:latin typeface="KG Blank Space Sketch"/>
                <a:cs typeface="KG Blank Space Sketch"/>
              </a:rPr>
              <a:t>FRE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847" y="369233"/>
            <a:ext cx="597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KG Payphone"/>
                <a:cs typeface="KG Payphone"/>
              </a:rPr>
              <a:t>UKE </a:t>
            </a:r>
          </a:p>
          <a:p>
            <a:pPr algn="ctr"/>
            <a:r>
              <a:rPr lang="nb-NO" b="1" dirty="0">
                <a:latin typeface="KG Payphone"/>
                <a:cs typeface="KG Payphone"/>
              </a:rPr>
              <a:t>22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75461" y="391746"/>
            <a:ext cx="26918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b="1" dirty="0">
                <a:latin typeface="KG Blank Space Sketch"/>
                <a:cs typeface="KG Blank Space Sketch"/>
              </a:rPr>
              <a:t>Ute og </a:t>
            </a:r>
            <a:r>
              <a:rPr lang="nb-NO" sz="2600" b="1" dirty="0" err="1">
                <a:latin typeface="KG Blank Space Sketch"/>
                <a:cs typeface="KG Blank Space Sketch"/>
              </a:rPr>
              <a:t>inneskole</a:t>
            </a:r>
            <a:endParaRPr lang="nb-NO" sz="2600" b="1" dirty="0">
              <a:latin typeface="KG Blank Space Sketch"/>
              <a:cs typeface="KG Blank Space Sketch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88715" y="303788"/>
            <a:ext cx="3178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latin typeface="KG Eyes Wide Open"/>
                <a:cs typeface="KG Eyes Wide Open"/>
              </a:rPr>
              <a:t>25.-29. mai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80172" y="796338"/>
            <a:ext cx="38983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dirty="0">
                <a:latin typeface="KG Payphone"/>
                <a:cs typeface="KG Payphone"/>
              </a:rPr>
              <a:t>Norsk:</a:t>
            </a:r>
            <a:r>
              <a:rPr lang="nb-NO" sz="1400" dirty="0">
                <a:latin typeface="KG Payphone"/>
                <a:cs typeface="KG Payphone"/>
              </a:rPr>
              <a:t> Lære forskjellen på faktabøker og skjønnlitterære bøker. Stille spørsmål med og uten spørreord. Skrive leserinnlegg. </a:t>
            </a:r>
          </a:p>
          <a:p>
            <a:r>
              <a:rPr lang="nb-NO" sz="1400" b="1" dirty="0">
                <a:latin typeface="KG Payphone"/>
                <a:cs typeface="KG Payphone"/>
              </a:rPr>
              <a:t>Matematikk: </a:t>
            </a:r>
            <a:r>
              <a:rPr lang="nb-NO" sz="1400" dirty="0">
                <a:latin typeface="KG Payphone"/>
                <a:cs typeface="KG Payphone"/>
              </a:rPr>
              <a:t>Tallmønstre og sammenhenger i gangetabellene. Repetisjon addisjon/ subtraksjon.</a:t>
            </a:r>
          </a:p>
          <a:p>
            <a:r>
              <a:rPr lang="nb-NO" sz="1400" b="1" dirty="0">
                <a:latin typeface="KG Payphone"/>
                <a:cs typeface="KG Payphone"/>
              </a:rPr>
              <a:t>Engelsk: </a:t>
            </a:r>
            <a:r>
              <a:rPr lang="nb-NO" sz="1400" dirty="0">
                <a:latin typeface="KG Payphone"/>
                <a:cs typeface="KG Payphone"/>
              </a:rPr>
              <a:t>Lære 13 nye ord som omhandler livet på en bondegård. Bruke preposisjoner for å beskrive hvor dyra befinner seg.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7238" y="3325296"/>
            <a:ext cx="164937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u="sng" dirty="0">
                <a:latin typeface="KG Payphone"/>
                <a:cs typeface="KG Payphone"/>
              </a:rPr>
              <a:t>Samling</a:t>
            </a: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Norsk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Nye lesetekster, lesetrening i grupper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Arbeid med </a:t>
            </a:r>
            <a:r>
              <a:rPr lang="nb-NO" sz="1400" dirty="0" err="1">
                <a:latin typeface="KG Payphone"/>
                <a:cs typeface="KG Payphone"/>
              </a:rPr>
              <a:t>øveord</a:t>
            </a:r>
            <a:endParaRPr lang="nb-NO" sz="1400" dirty="0">
              <a:latin typeface="KG Payphone"/>
              <a:cs typeface="KG Payphone"/>
            </a:endParaRPr>
          </a:p>
          <a:p>
            <a:pPr algn="ctr"/>
            <a:endParaRPr lang="nb-NO" sz="1400" b="1" dirty="0">
              <a:latin typeface="KG Payphone"/>
              <a:cs typeface="KG Payphone"/>
            </a:endParaRP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Matematikk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Klovnespill</a:t>
            </a:r>
          </a:p>
          <a:p>
            <a:pPr algn="ctr"/>
            <a:r>
              <a:rPr lang="nb-NO" sz="1400" dirty="0" err="1">
                <a:latin typeface="KG Payphone"/>
                <a:cs typeface="KG Payphone"/>
              </a:rPr>
              <a:t>Grubliser</a:t>
            </a:r>
            <a:endParaRPr lang="nb-NO" sz="1400" dirty="0">
              <a:latin typeface="KG Payphone"/>
              <a:cs typeface="KG Payphone"/>
            </a:endParaRPr>
          </a:p>
          <a:p>
            <a:pPr algn="ctr"/>
            <a:endParaRPr lang="nb-NO" sz="1400" b="1" u="sng" dirty="0">
              <a:latin typeface="KG Payphone"/>
              <a:cs typeface="KG Payphone"/>
            </a:endParaRPr>
          </a:p>
          <a:p>
            <a:pPr algn="ctr"/>
            <a:endParaRPr lang="nb-NO" sz="1400" dirty="0">
              <a:latin typeface="KG Payphone"/>
              <a:cs typeface="KG Payphone"/>
            </a:endParaRPr>
          </a:p>
          <a:p>
            <a:pPr algn="ctr"/>
            <a:endParaRPr lang="nb-NO" sz="1400" b="1" dirty="0">
              <a:latin typeface="KG Payphone"/>
              <a:cs typeface="KG Payphone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55366" y="3323807"/>
            <a:ext cx="160810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u="sng" dirty="0">
                <a:latin typeface="KG Payphone"/>
                <a:cs typeface="KG Payphone"/>
              </a:rPr>
              <a:t>Samling</a:t>
            </a:r>
          </a:p>
          <a:p>
            <a:pPr algn="ctr"/>
            <a:endParaRPr lang="nb-NO" sz="1400" b="1" u="sng" dirty="0">
              <a:latin typeface="KG Payphone"/>
              <a:cs typeface="KG Payphone"/>
            </a:endParaRP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Norsk</a:t>
            </a:r>
            <a:endParaRPr lang="nb-NO" sz="1400" b="1" dirty="0">
              <a:latin typeface="KG Payphone"/>
              <a:cs typeface="KG Payphone"/>
            </a:endParaRPr>
          </a:p>
          <a:p>
            <a:pPr algn="ctr"/>
            <a:r>
              <a:rPr lang="nb-NO" sz="1400" dirty="0" err="1">
                <a:latin typeface="KG Payphone"/>
                <a:cs typeface="KG Payphone"/>
              </a:rPr>
              <a:t>Leseinnlegg</a:t>
            </a:r>
            <a:endParaRPr lang="nb-NO" sz="1400" dirty="0">
              <a:latin typeface="KG Payphone"/>
              <a:cs typeface="KG Payphone"/>
            </a:endParaRPr>
          </a:p>
          <a:p>
            <a:pPr algn="ctr"/>
            <a:endParaRPr lang="nb-NO" sz="1400" dirty="0">
              <a:latin typeface="KG Payphone"/>
              <a:cs typeface="KG Payphone"/>
            </a:endParaRP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Matematikk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Oppsummering multiplikasjon</a:t>
            </a:r>
          </a:p>
          <a:p>
            <a:pPr algn="ctr"/>
            <a:endParaRPr lang="nb-NO" sz="1400" dirty="0">
              <a:latin typeface="KG Payphone"/>
              <a:cs typeface="KG Payphone"/>
            </a:endParaRP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Engelsk:</a:t>
            </a:r>
          </a:p>
          <a:p>
            <a:pPr algn="ctr"/>
            <a:r>
              <a:rPr lang="nb-NO" sz="1400" b="1" dirty="0">
                <a:latin typeface="KG Payphone"/>
                <a:cs typeface="KG Payphone"/>
              </a:rPr>
              <a:t>Kartleggingsprøve UDIR</a:t>
            </a:r>
          </a:p>
          <a:p>
            <a:pPr algn="ctr"/>
            <a:endParaRPr lang="nb-NO" sz="1400" b="1" dirty="0">
              <a:latin typeface="KG Payphone"/>
              <a:cs typeface="KG Payphone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70396" y="3325296"/>
            <a:ext cx="16081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u="sng" dirty="0">
                <a:latin typeface="KG Payphone"/>
                <a:cs typeface="KG Payphone"/>
              </a:rPr>
              <a:t>Norsk: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Vi leser sammen:</a:t>
            </a:r>
          </a:p>
          <a:p>
            <a:pPr algn="ctr"/>
            <a:r>
              <a:rPr lang="nb-NO" sz="1400" dirty="0" err="1">
                <a:latin typeface="KG Payphone"/>
                <a:cs typeface="KG Payphone"/>
              </a:rPr>
              <a:t>Mio</a:t>
            </a:r>
            <a:r>
              <a:rPr lang="nb-NO" sz="1400" dirty="0">
                <a:latin typeface="KG Payphone"/>
                <a:cs typeface="KG Payphone"/>
              </a:rPr>
              <a:t>, min </a:t>
            </a:r>
            <a:r>
              <a:rPr lang="nb-NO" sz="1400" dirty="0" err="1">
                <a:latin typeface="KG Payphone"/>
                <a:cs typeface="KG Payphone"/>
              </a:rPr>
              <a:t>Mio</a:t>
            </a:r>
            <a:endParaRPr lang="nb-NO" sz="1400" dirty="0">
              <a:latin typeface="KG Payphone"/>
              <a:cs typeface="KG Payphone"/>
            </a:endParaRP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Skriveoppgaver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.</a:t>
            </a:r>
            <a:r>
              <a:rPr lang="nb-NO" sz="1400" b="1" u="sng" dirty="0">
                <a:latin typeface="KG Payphone"/>
                <a:cs typeface="KG Payphone"/>
              </a:rPr>
              <a:t>Matematikk: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Oppstart regning , repetisjon av addisjon og subtraksjon.</a:t>
            </a: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Engelsk: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Innlæring av nye ord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Staveaktivitet</a:t>
            </a:r>
          </a:p>
          <a:p>
            <a:pPr algn="ctr"/>
            <a:endParaRPr lang="nb-NO" sz="1400" dirty="0">
              <a:latin typeface="KG Payphone"/>
              <a:cs typeface="KG Payphone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715233" y="3337321"/>
            <a:ext cx="16081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u="sng" dirty="0">
                <a:latin typeface="KG Payphone"/>
                <a:cs typeface="KG Payphone"/>
              </a:rPr>
              <a:t>Samling</a:t>
            </a:r>
          </a:p>
          <a:p>
            <a:pPr algn="ctr"/>
            <a:endParaRPr lang="nb-NO" sz="1400" b="1" u="sng" dirty="0">
              <a:latin typeface="KG Payphone"/>
              <a:cs typeface="KG Payphone"/>
            </a:endParaRP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Samfunnsfag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Bronsealder</a:t>
            </a:r>
          </a:p>
          <a:p>
            <a:pPr algn="ctr"/>
            <a:endParaRPr lang="nb-NO" sz="1400" b="1" u="sng" dirty="0">
              <a:latin typeface="KG Payphone"/>
              <a:cs typeface="KG Payphone"/>
            </a:endParaRPr>
          </a:p>
          <a:p>
            <a:pPr algn="ctr"/>
            <a:endParaRPr lang="nb-NO" sz="1400" b="1" u="sng" dirty="0">
              <a:latin typeface="KG Payphone"/>
              <a:cs typeface="KG Payphone"/>
            </a:endParaRPr>
          </a:p>
          <a:p>
            <a:pPr algn="ctr"/>
            <a:endParaRPr lang="nb-NO" sz="1400" b="1" u="sng" dirty="0">
              <a:latin typeface="KG Payphone"/>
              <a:cs typeface="KG Payphone"/>
            </a:endParaRPr>
          </a:p>
          <a:p>
            <a:pPr algn="ctr"/>
            <a:endParaRPr lang="nb-NO" sz="1400" b="1" u="sng" dirty="0">
              <a:latin typeface="KG Payphone"/>
              <a:cs typeface="KG Payphone"/>
            </a:endParaRPr>
          </a:p>
          <a:p>
            <a:pPr algn="ctr"/>
            <a:r>
              <a:rPr lang="nb-NO" sz="1400" b="1" dirty="0">
                <a:latin typeface="KG Payphone"/>
                <a:cs typeface="KG Payphone"/>
              </a:rPr>
              <a:t>SFO/ Skoleslutt </a:t>
            </a:r>
            <a:r>
              <a:rPr lang="nb-NO" sz="1400" b="1" dirty="0" err="1">
                <a:latin typeface="KG Payphone"/>
                <a:cs typeface="KG Payphone"/>
              </a:rPr>
              <a:t>kl</a:t>
            </a:r>
            <a:r>
              <a:rPr lang="nb-NO" sz="1400" b="1" dirty="0">
                <a:latin typeface="KG Payphone"/>
                <a:cs typeface="KG Payphone"/>
              </a:rPr>
              <a:t> 13:30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F1AAA483-3DC5-419B-A756-1011936B9455}"/>
              </a:ext>
            </a:extLst>
          </p:cNvPr>
          <p:cNvSpPr txBox="1"/>
          <p:nvPr/>
        </p:nvSpPr>
        <p:spPr>
          <a:xfrm>
            <a:off x="6115847" y="1212351"/>
            <a:ext cx="3151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00" dirty="0"/>
              <a:t>3A har uteskole mandag og torsdag  </a:t>
            </a:r>
          </a:p>
          <a:p>
            <a:pPr algn="ctr"/>
            <a:r>
              <a:rPr lang="nb-NO" sz="1600" dirty="0"/>
              <a:t>3B har uteskole mandag og </a:t>
            </a:r>
          </a:p>
          <a:p>
            <a:pPr algn="ctr"/>
            <a:r>
              <a:rPr lang="nb-NO" sz="1600" dirty="0"/>
              <a:t>onsdag.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225670C6-51C5-4A47-9513-42BD2657C8FF}"/>
              </a:ext>
            </a:extLst>
          </p:cNvPr>
          <p:cNvSpPr txBox="1"/>
          <p:nvPr/>
        </p:nvSpPr>
        <p:spPr>
          <a:xfrm>
            <a:off x="5937250" y="3394574"/>
            <a:ext cx="16234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nb-NO" sz="1400" b="1" u="sng" dirty="0">
                <a:solidFill>
                  <a:prstClr val="black"/>
                </a:solidFill>
                <a:latin typeface="KG Payphone"/>
                <a:cs typeface="KG Payphone"/>
              </a:rPr>
              <a:t>Samling</a:t>
            </a:r>
          </a:p>
          <a:p>
            <a:pPr lvl="0" algn="ctr"/>
            <a:r>
              <a:rPr lang="nb-NO" sz="1400" b="1" u="sng" dirty="0">
                <a:solidFill>
                  <a:prstClr val="black"/>
                </a:solidFill>
                <a:latin typeface="KG Payphone"/>
                <a:cs typeface="KG Payphone"/>
              </a:rPr>
              <a:t>Norsk:</a:t>
            </a:r>
          </a:p>
          <a:p>
            <a:pPr lvl="0" algn="ctr"/>
            <a:r>
              <a:rPr lang="nb-NO" sz="1400" dirty="0">
                <a:solidFill>
                  <a:prstClr val="black"/>
                </a:solidFill>
                <a:latin typeface="KG Payphone"/>
                <a:cs typeface="KG Payphone"/>
              </a:rPr>
              <a:t>Lesegrupper</a:t>
            </a:r>
          </a:p>
          <a:p>
            <a:pPr lvl="0" algn="ctr"/>
            <a:endParaRPr lang="nb-NO" sz="1400" dirty="0">
              <a:solidFill>
                <a:prstClr val="black"/>
              </a:solidFill>
              <a:latin typeface="KG Payphone"/>
              <a:cs typeface="KG Payphone"/>
            </a:endParaRPr>
          </a:p>
          <a:p>
            <a:pPr lvl="0" algn="ctr"/>
            <a:r>
              <a:rPr lang="nb-NO" sz="1400" b="1" u="sng" dirty="0">
                <a:solidFill>
                  <a:prstClr val="black"/>
                </a:solidFill>
                <a:latin typeface="KG Payphone"/>
                <a:cs typeface="KG Payphone"/>
              </a:rPr>
              <a:t>Matematikk:</a:t>
            </a:r>
          </a:p>
          <a:p>
            <a:pPr lvl="0" algn="ctr"/>
            <a:r>
              <a:rPr lang="nb-NO" sz="1400" dirty="0">
                <a:solidFill>
                  <a:prstClr val="black"/>
                </a:solidFill>
                <a:latin typeface="KG Payphone"/>
                <a:cs typeface="KG Payphone"/>
              </a:rPr>
              <a:t>Oppstart regning </a:t>
            </a:r>
          </a:p>
          <a:p>
            <a:pPr lvl="0" algn="ctr"/>
            <a:endParaRPr lang="nb-NO" sz="1400" dirty="0">
              <a:solidFill>
                <a:prstClr val="black"/>
              </a:solidFill>
              <a:latin typeface="KG Payphone"/>
              <a:cs typeface="KG Payphone"/>
            </a:endParaRPr>
          </a:p>
          <a:p>
            <a:pPr lvl="0" algn="ctr"/>
            <a:r>
              <a:rPr lang="nb-NO" sz="1400" b="1" u="sng" dirty="0">
                <a:solidFill>
                  <a:prstClr val="black"/>
                </a:solidFill>
                <a:latin typeface="KG Payphone"/>
                <a:cs typeface="KG Payphone"/>
              </a:rPr>
              <a:t>Engelsk:</a:t>
            </a:r>
          </a:p>
          <a:p>
            <a:pPr lvl="0" algn="ctr"/>
            <a:r>
              <a:rPr lang="nb-NO" sz="1400" b="1" dirty="0">
                <a:solidFill>
                  <a:prstClr val="black"/>
                </a:solidFill>
                <a:latin typeface="KG Payphone"/>
                <a:cs typeface="KG Payphone"/>
              </a:rPr>
              <a:t>Kartleggingsprøver</a:t>
            </a:r>
          </a:p>
          <a:p>
            <a:pPr lvl="0" algn="ctr"/>
            <a:r>
              <a:rPr lang="nb-NO" sz="1400" b="1" dirty="0">
                <a:solidFill>
                  <a:prstClr val="black"/>
                </a:solidFill>
                <a:latin typeface="KG Payphone"/>
                <a:cs typeface="KG Payphone"/>
              </a:rPr>
              <a:t>UDIR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27439</TotalTime>
  <Words>158</Words>
  <Application>Microsoft Office PowerPoint</Application>
  <PresentationFormat>A4 (210 x 297 mm)</PresentationFormat>
  <Paragraphs>62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KG Blank Space Sketch</vt:lpstr>
      <vt:lpstr>KG Eyes Wide Open</vt:lpstr>
      <vt:lpstr>KG Payphone</vt:lpstr>
      <vt:lpstr>Office Theme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Erin Kristoffersen</dc:creator>
  <cp:lastModifiedBy>Katrine Fuglesteg</cp:lastModifiedBy>
  <cp:revision>49</cp:revision>
  <cp:lastPrinted>2020-05-25T06:49:24Z</cp:lastPrinted>
  <dcterms:created xsi:type="dcterms:W3CDTF">2015-08-23T05:34:14Z</dcterms:created>
  <dcterms:modified xsi:type="dcterms:W3CDTF">2020-05-25T06:53:42Z</dcterms:modified>
</cp:coreProperties>
</file>