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9906000" cy="6858000" type="A4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25.05.2020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75461" y="391746"/>
            <a:ext cx="26918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Blank Space Sketch"/>
                <a:cs typeface="KG Blank Space Sketch"/>
              </a:rPr>
              <a:t>Ute og </a:t>
            </a:r>
            <a:r>
              <a:rPr lang="nb-NO" sz="2600" b="1" dirty="0" err="1">
                <a:latin typeface="KG Blank Space Sketch"/>
                <a:cs typeface="KG Blank Space Sketch"/>
              </a:rPr>
              <a:t>inneskole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8715" y="303788"/>
            <a:ext cx="3178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25.-29. mai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80172" y="796338"/>
            <a:ext cx="3898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latin typeface="KG Payphone"/>
                <a:cs typeface="KG Payphone"/>
              </a:rPr>
              <a:t>Norsk:</a:t>
            </a:r>
            <a:r>
              <a:rPr lang="nb-NO" sz="1400" dirty="0">
                <a:latin typeface="KG Payphone"/>
                <a:cs typeface="KG Payphone"/>
              </a:rPr>
              <a:t> Lære forskjellen på faktabøker og skjønnlitterære bøker. Stille spørsmål med og uten spørreord. Skrive leserinnlegg. </a:t>
            </a:r>
          </a:p>
          <a:p>
            <a:r>
              <a:rPr lang="nb-NO" sz="1400" b="1" dirty="0">
                <a:latin typeface="KG Payphone"/>
                <a:cs typeface="KG Payphone"/>
              </a:rPr>
              <a:t>Matematikk: </a:t>
            </a:r>
            <a:r>
              <a:rPr lang="nb-NO" sz="1400" dirty="0">
                <a:latin typeface="KG Payphone"/>
                <a:cs typeface="KG Payphone"/>
              </a:rPr>
              <a:t>Tallmønstre og sammenhenger i gangetabellene. Repetisjon addisjon/ subtraksjon.</a:t>
            </a:r>
          </a:p>
          <a:p>
            <a:r>
              <a:rPr lang="nb-NO" sz="1400" b="1" dirty="0">
                <a:latin typeface="KG Payphone"/>
                <a:cs typeface="KG Payphone"/>
              </a:rPr>
              <a:t>Engelsk: </a:t>
            </a:r>
            <a:r>
              <a:rPr lang="nb-NO" sz="1400" dirty="0">
                <a:latin typeface="KG Payphone"/>
                <a:cs typeface="KG Payphone"/>
              </a:rPr>
              <a:t>Lære 13 nye ord som omhandler livet på en bondegård. Bruke preposisjoner for å beskrive hvor dyra befinner seg.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7238" y="3325296"/>
            <a:ext cx="164937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Nye lesetekster, lesetrening i grupper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Arbeid med </a:t>
            </a:r>
            <a:r>
              <a:rPr lang="nb-NO" sz="1400" dirty="0" err="1">
                <a:latin typeface="KG Payphone"/>
                <a:cs typeface="KG Payphone"/>
              </a:rPr>
              <a:t>øveord</a:t>
            </a:r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Klovnespill</a:t>
            </a:r>
          </a:p>
          <a:p>
            <a:pPr algn="ctr"/>
            <a:r>
              <a:rPr lang="nb-NO" sz="1400" dirty="0" err="1">
                <a:latin typeface="KG Payphone"/>
                <a:cs typeface="KG Payphone"/>
              </a:rPr>
              <a:t>Grubliser</a:t>
            </a:r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5366" y="3323807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dirty="0" err="1">
                <a:latin typeface="KG Payphone"/>
                <a:cs typeface="KG Payphone"/>
              </a:rPr>
              <a:t>Leseinnlegg</a:t>
            </a:r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Oppsummering multiplikasjon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Engelsk:</a:t>
            </a:r>
          </a:p>
          <a:p>
            <a:pPr algn="ctr"/>
            <a:r>
              <a:rPr lang="nb-NO" sz="1400" b="1" dirty="0">
                <a:latin typeface="KG Payphone"/>
                <a:cs typeface="KG Payphone"/>
              </a:rPr>
              <a:t>Kartleggingsprøve UDIR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70396" y="3325296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Vi leser sammen:</a:t>
            </a:r>
          </a:p>
          <a:p>
            <a:pPr algn="ctr"/>
            <a:r>
              <a:rPr lang="nb-NO" sz="1400" dirty="0" err="1">
                <a:latin typeface="KG Payphone"/>
                <a:cs typeface="KG Payphone"/>
              </a:rPr>
              <a:t>Mio</a:t>
            </a:r>
            <a:r>
              <a:rPr lang="nb-NO" sz="1400" dirty="0">
                <a:latin typeface="KG Payphone"/>
                <a:cs typeface="KG Payphone"/>
              </a:rPr>
              <a:t>, min </a:t>
            </a:r>
            <a:r>
              <a:rPr lang="nb-NO" sz="1400" dirty="0" err="1">
                <a:latin typeface="KG Payphone"/>
                <a:cs typeface="KG Payphone"/>
              </a:rPr>
              <a:t>Mio</a:t>
            </a:r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Skriveoppgaver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.</a:t>
            </a:r>
            <a:r>
              <a:rPr lang="nb-NO" sz="1400" b="1" u="sng" dirty="0">
                <a:latin typeface="KG Payphone"/>
                <a:cs typeface="KG Payphone"/>
              </a:rPr>
              <a:t>Matematikk: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Oppstart regning , repetisjon av addisjon og subtraksjon.</a:t>
            </a: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Engelsk: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Innlæring av nye ord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Staveaktivitet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15233" y="3337321"/>
            <a:ext cx="1608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Samfunnsfag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Bronsealder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r>
              <a:rPr lang="nb-NO" sz="1400" b="1" dirty="0">
                <a:latin typeface="KG Payphone"/>
                <a:cs typeface="KG Payphone"/>
              </a:rPr>
              <a:t>SFO/ Skoleslutt </a:t>
            </a:r>
            <a:r>
              <a:rPr lang="nb-NO" sz="1400" b="1" dirty="0" err="1">
                <a:latin typeface="KG Payphone"/>
                <a:cs typeface="KG Payphone"/>
              </a:rPr>
              <a:t>kl</a:t>
            </a:r>
            <a:r>
              <a:rPr lang="nb-NO" sz="1400" b="1" dirty="0">
                <a:latin typeface="KG Payphone"/>
                <a:cs typeface="KG Payphone"/>
              </a:rPr>
              <a:t> 13:30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F1AAA483-3DC5-419B-A756-1011936B9455}"/>
              </a:ext>
            </a:extLst>
          </p:cNvPr>
          <p:cNvSpPr txBox="1"/>
          <p:nvPr/>
        </p:nvSpPr>
        <p:spPr>
          <a:xfrm>
            <a:off x="6115847" y="1212351"/>
            <a:ext cx="315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3A har uteskole mandag og torsdag  </a:t>
            </a:r>
          </a:p>
          <a:p>
            <a:pPr algn="ctr"/>
            <a:r>
              <a:rPr lang="nb-NO" sz="1600" dirty="0"/>
              <a:t>3B har uteskole mandag og </a:t>
            </a:r>
          </a:p>
          <a:p>
            <a:pPr algn="ctr"/>
            <a:r>
              <a:rPr lang="nb-NO" sz="1600" dirty="0"/>
              <a:t>onsdag.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5670C6-51C5-4A47-9513-42BD2657C8FF}"/>
              </a:ext>
            </a:extLst>
          </p:cNvPr>
          <p:cNvSpPr txBox="1"/>
          <p:nvPr/>
        </p:nvSpPr>
        <p:spPr>
          <a:xfrm>
            <a:off x="5937250" y="3394574"/>
            <a:ext cx="16234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Norsk: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Lesegrupper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Matematikk:</a:t>
            </a:r>
          </a:p>
          <a:p>
            <a:pPr lvl="0" algn="ctr"/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Oppstart regning </a:t>
            </a:r>
          </a:p>
          <a:p>
            <a:pPr lvl="0" algn="ctr"/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/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Engelsk:</a:t>
            </a:r>
          </a:p>
          <a:p>
            <a:pPr lvl="0" algn="ctr"/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Kartleggingsprøver</a:t>
            </a:r>
          </a:p>
          <a:p>
            <a:pPr lvl="0" algn="ctr"/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UDIR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27439</TotalTime>
  <Words>158</Words>
  <Application>Microsoft Office PowerPoint</Application>
  <PresentationFormat>A4 (210 x 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49</cp:revision>
  <cp:lastPrinted>2020-05-25T06:49:24Z</cp:lastPrinted>
  <dcterms:created xsi:type="dcterms:W3CDTF">2015-08-23T05:34:14Z</dcterms:created>
  <dcterms:modified xsi:type="dcterms:W3CDTF">2020-05-25T06:53:42Z</dcterms:modified>
</cp:coreProperties>
</file>