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93" r:id="rId3"/>
  </p:sldIdLst>
  <p:sldSz cx="9906000" cy="6858000" type="A4"/>
  <p:notesSz cx="6805613" cy="99441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B30"/>
    <a:srgbClr val="945027"/>
    <a:srgbClr val="53C2FF"/>
    <a:srgbClr val="819AD4"/>
    <a:srgbClr val="218F7C"/>
    <a:srgbClr val="FFB628"/>
    <a:srgbClr val="B01621"/>
    <a:srgbClr val="FF7CC7"/>
    <a:srgbClr val="62D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81"/>
  </p:normalViewPr>
  <p:slideViewPr>
    <p:cSldViewPr snapToGrid="0" snapToObjects="1">
      <p:cViewPr varScale="1">
        <p:scale>
          <a:sx n="62" d="100"/>
          <a:sy n="62" d="100"/>
        </p:scale>
        <p:origin x="1252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09.01.2020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09.01.2020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09.01.2020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09.01.2020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09.01.2020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09.01.2020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09.01.2020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09.01.2020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09.01.2020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09.01.2020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09.01.2020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5091-1453-6947-9D77-D8A565047737}" type="datetimeFigureOut">
              <a:rPr lang="nb-NO" smtClean="0"/>
              <a:pPr/>
              <a:t>09.01.2020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Slide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48" y="45717"/>
            <a:ext cx="990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9612" y="2832853"/>
            <a:ext cx="1846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5366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TIRS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7620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5749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0228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FRE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847" y="369233"/>
            <a:ext cx="59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UKE </a:t>
            </a:r>
          </a:p>
          <a:p>
            <a:pPr algn="ctr"/>
            <a:r>
              <a:rPr lang="nb-NO" b="1" dirty="0">
                <a:latin typeface="KG Payphone"/>
                <a:cs typeface="KG Payphone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7238" y="3325296"/>
            <a:ext cx="16493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Samling</a:t>
            </a: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Matematikk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Stasjoner med  multiplikasjon</a:t>
            </a: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Norsk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Lesegruppe</a:t>
            </a:r>
          </a:p>
          <a:p>
            <a:pPr lvl="0" algn="ctr">
              <a:defRPr/>
            </a:pPr>
            <a:r>
              <a:rPr lang="nb-NO" sz="1400" dirty="0" err="1">
                <a:solidFill>
                  <a:prstClr val="black"/>
                </a:solidFill>
                <a:latin typeface="KG Payphone"/>
                <a:cs typeface="KG Payphone"/>
              </a:rPr>
              <a:t>Øveordgruppe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Skrivegruppe</a:t>
            </a: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Plantime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55366" y="3323807"/>
            <a:ext cx="16081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Samling</a:t>
            </a:r>
          </a:p>
          <a:p>
            <a:pPr lvl="0" algn="ctr">
              <a:defRPr/>
            </a:pPr>
            <a:endParaRPr lang="nb-NO" sz="1400" b="1" u="sng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Norsk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Skrive postkort, tekstmelding eller svarbrev  basert på egne erfaringer eller fra teksten. </a:t>
            </a: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SFO</a:t>
            </a: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Musikk</a:t>
            </a:r>
          </a:p>
          <a:p>
            <a:pPr lvl="0" algn="ctr">
              <a:defRPr/>
            </a:pPr>
            <a:endParaRPr lang="nb-NO" sz="1400" b="1" u="sng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Matematikk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Multiplikasjon på rutenett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70396" y="3325296"/>
            <a:ext cx="16081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Samling</a:t>
            </a: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Norsk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Vi leser sammen:</a:t>
            </a:r>
          </a:p>
          <a:p>
            <a:pPr lvl="0" algn="ctr">
              <a:defRPr/>
            </a:pPr>
            <a:r>
              <a:rPr lang="nb-NO" sz="1400" i="1" dirty="0">
                <a:solidFill>
                  <a:prstClr val="black"/>
                </a:solidFill>
                <a:latin typeface="KG Payphone"/>
                <a:cs typeface="KG Payphone"/>
              </a:rPr>
              <a:t>Klassens time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Argumentere for og i mot en sak, muntlig og skriftlig. </a:t>
            </a: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Engelsk: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Arbeid med nye ord og fraser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Sang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Lesegrupper</a:t>
            </a:r>
          </a:p>
          <a:p>
            <a:pPr lvl="0" algn="ctr">
              <a:defRPr/>
            </a:pPr>
            <a:r>
              <a:rPr lang="nb-NO" sz="1400" b="1" u="sng" dirty="0" err="1">
                <a:solidFill>
                  <a:prstClr val="black"/>
                </a:solidFill>
                <a:latin typeface="KG Payphone"/>
                <a:cs typeface="KG Payphone"/>
              </a:rPr>
              <a:t>Krle</a:t>
            </a: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  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53125" y="3320829"/>
            <a:ext cx="16081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Samling</a:t>
            </a: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Norsk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Lesegrupper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Arbeidsplan med norsk og matteoppgaver</a:t>
            </a: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Kunst og håndverk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52280" y="3322318"/>
            <a:ext cx="16081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Samling</a:t>
            </a: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endParaRPr lang="nb-NO" sz="1400" b="1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Naturfag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Hvordan holde kroppen sunn og frisk</a:t>
            </a: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Vaksiner</a:t>
            </a:r>
          </a:p>
          <a:p>
            <a:pPr lvl="0" algn="ctr">
              <a:defRPr/>
            </a:pP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b="1" u="sng" dirty="0">
                <a:solidFill>
                  <a:prstClr val="black"/>
                </a:solidFill>
                <a:latin typeface="KG Payphone"/>
                <a:cs typeface="KG Payphone"/>
              </a:rPr>
              <a:t>Gym:</a:t>
            </a:r>
          </a:p>
          <a:p>
            <a:pPr lvl="0" algn="ctr">
              <a:defRPr/>
            </a:pPr>
            <a:r>
              <a:rPr lang="nb-NO" sz="1400" dirty="0" err="1">
                <a:solidFill>
                  <a:prstClr val="black"/>
                </a:solidFill>
                <a:latin typeface="KG Payphone"/>
                <a:cs typeface="KG Payphone"/>
              </a:rPr>
              <a:t>Innegym</a:t>
            </a:r>
            <a:endParaRPr lang="nb-NO" sz="1400" dirty="0">
              <a:solidFill>
                <a:prstClr val="black"/>
              </a:solidFill>
              <a:latin typeface="KG Payphone"/>
              <a:cs typeface="KG Payphone"/>
            </a:endParaRPr>
          </a:p>
          <a:p>
            <a:pPr lvl="0" algn="ctr">
              <a:defRPr/>
            </a:pP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Ta med gymtøy og det du trenger til dusjing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52750" y="400983"/>
            <a:ext cx="25574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2600" dirty="0">
              <a:latin typeface="KG Blank Space Sketch"/>
              <a:cs typeface="KG Blank Space Sketch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96978" y="391746"/>
            <a:ext cx="178773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2600" dirty="0">
              <a:latin typeface="KG Blank Space Sketch"/>
              <a:cs typeface="KG Blank Space Sketch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66349" y="312371"/>
            <a:ext cx="309610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2800" dirty="0">
              <a:latin typeface="KG Eyes Wide Open"/>
              <a:cs typeface="KG Eyes Wide Open"/>
            </a:endParaRPr>
          </a:p>
          <a:p>
            <a:pPr algn="ctr"/>
            <a:r>
              <a:rPr lang="nb-NO" sz="2400" dirty="0">
                <a:latin typeface="KG Eyes Wide Open"/>
                <a:cs typeface="KG Eyes Wide Open"/>
              </a:rPr>
              <a:t>Gym</a:t>
            </a:r>
          </a:p>
          <a:p>
            <a:pPr algn="ctr"/>
            <a:r>
              <a:rPr lang="nb-NO" sz="1600" dirty="0">
                <a:latin typeface="KG Eyes Wide Open"/>
                <a:cs typeface="KG Eyes Wide Open"/>
              </a:rPr>
              <a:t>Har avtalt med Hanne om å la det stå </a:t>
            </a:r>
            <a:r>
              <a:rPr lang="nb-NO" sz="1600" dirty="0" err="1">
                <a:latin typeface="KG Eyes Wide Open"/>
                <a:cs typeface="KG Eyes Wide Open"/>
              </a:rPr>
              <a:t>innegym</a:t>
            </a:r>
            <a:r>
              <a:rPr lang="nb-NO" sz="1600" dirty="0">
                <a:latin typeface="KG Eyes Wide Open"/>
                <a:cs typeface="KG Eyes Wide Open"/>
              </a:rPr>
              <a:t> med dusjing på ukeplanen inntil videre. Sender dere melding dersom det blir utegym i stedet. </a:t>
            </a:r>
          </a:p>
          <a:p>
            <a:pPr algn="ctr"/>
            <a:r>
              <a:rPr lang="nb-NO" dirty="0">
                <a:latin typeface="KG Eyes Wide Open"/>
                <a:cs typeface="KG Eyes Wide Open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45841" y="303788"/>
            <a:ext cx="2914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>
                <a:latin typeface="KG Eyes Wide Open"/>
                <a:cs typeface="KG Eyes Wide Open"/>
              </a:rPr>
              <a:t>13.-17. januar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96615" y="765453"/>
            <a:ext cx="35764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b-NO" sz="1400" b="1" dirty="0">
                <a:solidFill>
                  <a:prstClr val="black"/>
                </a:solidFill>
                <a:latin typeface="KG Payphone"/>
                <a:cs typeface="KG Payphone"/>
              </a:rPr>
              <a:t>Norsk:</a:t>
            </a: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 Kjenne igjen egennavn i en tekst. Kjenne igjen og lese ord med </a:t>
            </a:r>
            <a:r>
              <a:rPr lang="nb-NO" sz="1400" dirty="0" err="1">
                <a:solidFill>
                  <a:prstClr val="black"/>
                </a:solidFill>
                <a:latin typeface="KG Payphone"/>
                <a:cs typeface="KG Payphone"/>
              </a:rPr>
              <a:t>gj</a:t>
            </a: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-lyd. Skrive postkort, tekstmelding eller brev. Argumentasjon for og imot.  </a:t>
            </a:r>
          </a:p>
          <a:p>
            <a:pPr lvl="0">
              <a:defRPr/>
            </a:pPr>
            <a:r>
              <a:rPr lang="nb-NO" sz="1400" b="1" dirty="0">
                <a:solidFill>
                  <a:prstClr val="black"/>
                </a:solidFill>
                <a:latin typeface="KG Payphone"/>
                <a:cs typeface="KG Payphone"/>
              </a:rPr>
              <a:t> Matematikk</a:t>
            </a: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: Forstå forholdet mellom gjentatt addisjon og multiplikasjon. Multiplikasjon som hopp på tallinjen og på rutenett. </a:t>
            </a:r>
          </a:p>
          <a:p>
            <a:pPr lvl="0">
              <a:defRPr/>
            </a:pPr>
            <a:r>
              <a:rPr lang="nb-NO" sz="1400" b="1" dirty="0">
                <a:solidFill>
                  <a:prstClr val="black"/>
                </a:solidFill>
                <a:latin typeface="KG Payphone"/>
                <a:cs typeface="KG Payphone"/>
              </a:rPr>
              <a:t> Engelsk</a:t>
            </a:r>
            <a:r>
              <a:rPr lang="nb-NO" sz="1400" dirty="0">
                <a:solidFill>
                  <a:prstClr val="black"/>
                </a:solidFill>
                <a:latin typeface="KG Payphone"/>
                <a:cs typeface="KG Payphone"/>
              </a:rPr>
              <a:t>: Forstå, si, lese og skrive nye ord om kroppen.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ide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906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51456" y="518746"/>
            <a:ext cx="3030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 err="1">
                <a:latin typeface="KG Blank Space Sketch"/>
                <a:cs typeface="KG Blank Space Sketch"/>
              </a:rPr>
              <a:t>Leselekse</a:t>
            </a:r>
            <a:endParaRPr lang="nb-NO" sz="2600" dirty="0">
              <a:latin typeface="KG Blank Space Sketch"/>
              <a:cs typeface="KG Blank Space Sketch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69035" y="423496"/>
            <a:ext cx="2488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latin typeface="KG Eyes Wide Open"/>
                <a:cs typeface="KG Eyes Wide Open"/>
              </a:rPr>
              <a:t>Ukas </a:t>
            </a:r>
            <a:r>
              <a:rPr lang="nb-NO" sz="3200" dirty="0" err="1">
                <a:latin typeface="KG Eyes Wide Open"/>
                <a:cs typeface="KG Eyes Wide Open"/>
              </a:rPr>
              <a:t>øveord</a:t>
            </a:r>
            <a:endParaRPr lang="nb-NO" sz="3200" dirty="0">
              <a:latin typeface="KG Eyes Wide Open"/>
              <a:cs typeface="KG Eyes Wide Ope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577" y="1208710"/>
            <a:ext cx="39252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b="1" dirty="0">
              <a:latin typeface="KG Payphone"/>
              <a:cs typeface="KG Payphone"/>
            </a:endParaRPr>
          </a:p>
          <a:p>
            <a:r>
              <a:rPr lang="nb-NO" b="1" dirty="0" err="1">
                <a:latin typeface="KG Payphone"/>
                <a:cs typeface="KG Payphone"/>
              </a:rPr>
              <a:t>Leseoppdrag</a:t>
            </a:r>
            <a:r>
              <a:rPr lang="nb-NO" b="1" dirty="0">
                <a:latin typeface="KG Payphone"/>
                <a:cs typeface="KG Payphone"/>
              </a:rPr>
              <a:t>:</a:t>
            </a:r>
          </a:p>
          <a:p>
            <a:r>
              <a:rPr lang="nb-NO" dirty="0">
                <a:latin typeface="KG Payphone"/>
                <a:cs typeface="KG Payphone"/>
              </a:rPr>
              <a:t>1. Les hele teksten høyt for noen hjemme minst en gang</a:t>
            </a:r>
          </a:p>
          <a:p>
            <a:endParaRPr lang="nb-NO" dirty="0">
              <a:latin typeface="KG Payphone"/>
              <a:cs typeface="KG Payphone"/>
            </a:endParaRPr>
          </a:p>
          <a:p>
            <a:r>
              <a:rPr lang="nb-NO" dirty="0">
                <a:latin typeface="KG Payphone"/>
                <a:cs typeface="KG Payphone"/>
              </a:rPr>
              <a:t>2. Velg ut et </a:t>
            </a:r>
            <a:r>
              <a:rPr lang="nb-NO" b="1" dirty="0">
                <a:latin typeface="KG Payphone"/>
                <a:cs typeface="KG Payphone"/>
              </a:rPr>
              <a:t>avsnitt </a:t>
            </a:r>
            <a:r>
              <a:rPr lang="nb-NO" dirty="0">
                <a:latin typeface="KG Payphone"/>
                <a:cs typeface="KG Payphone"/>
              </a:rPr>
              <a:t>til repetert lesing. Pass på at du ikke hopper over endelser på ordene eller leser ord som ikke står i teksten. </a:t>
            </a:r>
          </a:p>
          <a:p>
            <a:endParaRPr lang="nb-NO" dirty="0">
              <a:latin typeface="KG Payphone"/>
              <a:cs typeface="KG Payphone"/>
            </a:endParaRPr>
          </a:p>
          <a:p>
            <a:r>
              <a:rPr lang="nb-NO" dirty="0">
                <a:latin typeface="KG Payphone"/>
                <a:cs typeface="KG Payphone"/>
              </a:rPr>
              <a:t>3. Sett strek under alle ord som har</a:t>
            </a:r>
            <a:r>
              <a:rPr lang="nb-NO" b="1" dirty="0">
                <a:latin typeface="KG Payphone"/>
                <a:cs typeface="KG Payphone"/>
              </a:rPr>
              <a:t> </a:t>
            </a:r>
            <a:r>
              <a:rPr lang="nb-NO" b="1" dirty="0" err="1">
                <a:latin typeface="KG Payphone"/>
                <a:cs typeface="KG Payphone"/>
              </a:rPr>
              <a:t>gj</a:t>
            </a:r>
            <a:r>
              <a:rPr lang="nb-NO" b="1" dirty="0">
                <a:latin typeface="KG Payphone"/>
                <a:cs typeface="KG Payphone"/>
              </a:rPr>
              <a:t>-lyd</a:t>
            </a:r>
            <a:r>
              <a:rPr lang="nb-NO" dirty="0">
                <a:latin typeface="KG Payphone"/>
                <a:cs typeface="KG Payphone"/>
              </a:rPr>
              <a:t> i seg. </a:t>
            </a:r>
          </a:p>
          <a:p>
            <a:endParaRPr lang="nb-NO" dirty="0">
              <a:latin typeface="KG Payphone"/>
              <a:cs typeface="KG Payphone"/>
            </a:endParaRPr>
          </a:p>
          <a:p>
            <a:r>
              <a:rPr lang="nb-NO" dirty="0">
                <a:latin typeface="KG Payphone"/>
                <a:cs typeface="KG Payphone"/>
              </a:rPr>
              <a:t>4. Tegn ring rundt alle egennavn i teksten. Hvor mange fant du?</a:t>
            </a:r>
          </a:p>
          <a:p>
            <a:pPr marL="342900" indent="-342900">
              <a:buAutoNum type="arabicPeriod"/>
            </a:pPr>
            <a:endParaRPr lang="nb-NO" dirty="0">
              <a:latin typeface="KG Payphone"/>
              <a:cs typeface="KG Payphone"/>
            </a:endParaRPr>
          </a:p>
          <a:p>
            <a:endParaRPr lang="nb-NO" dirty="0">
              <a:latin typeface="KG Payphone"/>
              <a:cs typeface="KG Payphon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7697" y="5646898"/>
            <a:ext cx="33051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effectLst>
                  <a:glow rad="152400">
                    <a:schemeClr val="bg1"/>
                  </a:glow>
                </a:effectLst>
                <a:latin typeface="KG Eyes Wide Open"/>
                <a:cs typeface="KG Eyes Wide Open"/>
              </a:rPr>
              <a:t>Vennlig hilsen…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23094" y="6202918"/>
            <a:ext cx="252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Katrine og Merethe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436F757B-3CEF-48DE-A186-B2210AA68FAA}"/>
              </a:ext>
            </a:extLst>
          </p:cNvPr>
          <p:cNvSpPr txBox="1"/>
          <p:nvPr/>
        </p:nvSpPr>
        <p:spPr>
          <a:xfrm>
            <a:off x="5429250" y="1389253"/>
            <a:ext cx="38141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/>
              <a:t>Gjerne, gjort, gi, igjen, gjøre</a:t>
            </a:r>
          </a:p>
          <a:p>
            <a:endParaRPr lang="nb-NO" b="1" dirty="0"/>
          </a:p>
          <a:p>
            <a:pPr marL="342900" indent="-342900">
              <a:buAutoNum type="arabicPeriod"/>
            </a:pPr>
            <a:r>
              <a:rPr lang="nb-NO" dirty="0"/>
              <a:t>Øv deg på å lese </a:t>
            </a:r>
            <a:r>
              <a:rPr lang="nb-NO" dirty="0" err="1"/>
              <a:t>øveordene</a:t>
            </a:r>
            <a:r>
              <a:rPr lang="nb-NO" dirty="0"/>
              <a:t>.</a:t>
            </a:r>
          </a:p>
          <a:p>
            <a:endParaRPr lang="nb-NO" dirty="0"/>
          </a:p>
          <a:p>
            <a:r>
              <a:rPr lang="nb-NO" dirty="0"/>
              <a:t>2. Si en setning hvor du bruker hvert  </a:t>
            </a:r>
            <a:r>
              <a:rPr lang="nb-NO" dirty="0" err="1"/>
              <a:t>øveord</a:t>
            </a:r>
            <a:r>
              <a:rPr lang="nb-NO" dirty="0"/>
              <a:t>.  </a:t>
            </a:r>
          </a:p>
          <a:p>
            <a:r>
              <a:rPr lang="nb-NO" b="1" dirty="0"/>
              <a:t> </a:t>
            </a:r>
          </a:p>
          <a:p>
            <a:r>
              <a:rPr lang="nb-NO" b="1" dirty="0"/>
              <a:t>Eksempel: </a:t>
            </a:r>
            <a:r>
              <a:rPr lang="nb-NO" i="1" dirty="0"/>
              <a:t>Jeg vil gjerne hjelpe deg med leksene. </a:t>
            </a:r>
          </a:p>
        </p:txBody>
      </p:sp>
    </p:spTree>
    <p:extLst>
      <p:ext uri="{BB962C8B-B14F-4D97-AF65-F5344CB8AC3E}">
        <p14:creationId xmlns:p14="http://schemas.microsoft.com/office/powerpoint/2010/main" val="212319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28678</TotalTime>
  <Words>318</Words>
  <Application>Microsoft Office PowerPoint</Application>
  <PresentationFormat>A4 (210 x 297 mm)</PresentationFormat>
  <Paragraphs>84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KG Blank Space Sketch</vt:lpstr>
      <vt:lpstr>KG Eyes Wide Open</vt:lpstr>
      <vt:lpstr>KG Payphone</vt:lpstr>
      <vt:lpstr>Office Theme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Kristoffersen</dc:creator>
  <cp:lastModifiedBy>Katrine Fuglesteg</cp:lastModifiedBy>
  <cp:revision>39</cp:revision>
  <cp:lastPrinted>2019-12-29T12:22:19Z</cp:lastPrinted>
  <dcterms:created xsi:type="dcterms:W3CDTF">2015-08-23T05:34:14Z</dcterms:created>
  <dcterms:modified xsi:type="dcterms:W3CDTF">2020-01-09T13:31:53Z</dcterms:modified>
</cp:coreProperties>
</file>