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79" r:id="rId3"/>
  </p:sldIdLst>
  <p:sldSz cx="9906000" cy="6858000" type="A4"/>
  <p:notesSz cx="6805613" cy="99441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B30"/>
    <a:srgbClr val="945027"/>
    <a:srgbClr val="53C2FF"/>
    <a:srgbClr val="819AD4"/>
    <a:srgbClr val="218F7C"/>
    <a:srgbClr val="FFB628"/>
    <a:srgbClr val="B01621"/>
    <a:srgbClr val="FF7CC7"/>
    <a:srgbClr val="62D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81"/>
  </p:normalViewPr>
  <p:slideViewPr>
    <p:cSldViewPr snapToGrid="0" snapToObjects="1">
      <p:cViewPr varScale="1">
        <p:scale>
          <a:sx n="67" d="100"/>
          <a:sy n="67" d="100"/>
        </p:scale>
        <p:origin x="1048" y="3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05.09.2019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05.09.2019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05.09.2019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05.09.2019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05.09.2019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05.09.2019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05.09.2019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05.09.2019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05.09.2019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05.09.2019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05.09.2019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5091-1453-6947-9D77-D8A565047737}" type="datetimeFigureOut">
              <a:rPr lang="nb-NO" smtClean="0"/>
              <a:pPr/>
              <a:t>05.09.2019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Slide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67234" y="400983"/>
            <a:ext cx="3442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latin typeface="KG Blank Space Sketch"/>
                <a:cs typeface="KG Blank Space Sketch"/>
              </a:rPr>
              <a:t>9.-13. september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9612" y="2832853"/>
            <a:ext cx="1846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78BB30"/>
                </a:solidFill>
                <a:latin typeface="KG Blank Space Sketch"/>
                <a:cs typeface="KG Blank Space Sketch"/>
              </a:rPr>
              <a:t>MAN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55366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78BB30"/>
                </a:solidFill>
                <a:latin typeface="KG Blank Space Sketch"/>
                <a:cs typeface="KG Blank Space Sketch"/>
              </a:rPr>
              <a:t>TIRS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47620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78BB30"/>
                </a:solidFill>
                <a:latin typeface="KG Blank Space Sketch"/>
                <a:cs typeface="KG Blank Space Sketch"/>
              </a:rPr>
              <a:t>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5749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78BB30"/>
                </a:solidFill>
                <a:latin typeface="KG Blank Space Sketch"/>
                <a:cs typeface="KG Blank Space Sketch"/>
              </a:rPr>
              <a:t>TORS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70228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78BB30"/>
                </a:solidFill>
                <a:latin typeface="KG Blank Space Sketch"/>
                <a:cs typeface="KG Blank Space Sketch"/>
              </a:rPr>
              <a:t>FRE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847" y="369233"/>
            <a:ext cx="59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UKE </a:t>
            </a:r>
          </a:p>
          <a:p>
            <a:pPr algn="ctr"/>
            <a:r>
              <a:rPr lang="nb-NO" b="1" dirty="0">
                <a:latin typeface="KG Payphone"/>
                <a:cs typeface="KG Payphone"/>
              </a:rPr>
              <a:t>37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45286" y="312371"/>
            <a:ext cx="2615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latin typeface="KG Eyes Wide Open"/>
                <a:cs typeface="KG Eyes Wide Open"/>
              </a:rPr>
              <a:t>Foreldremøte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00250" y="849512"/>
            <a:ext cx="381683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>
                <a:latin typeface="KG Payphone"/>
                <a:cs typeface="KG Payphone"/>
              </a:rPr>
              <a:t>Norsk: </a:t>
            </a:r>
            <a:r>
              <a:rPr lang="nb-NO" sz="1400" dirty="0">
                <a:latin typeface="KG Payphone"/>
                <a:cs typeface="KG Payphone"/>
              </a:rPr>
              <a:t>Kunne forklare hva en jeg-fortelling er og skrive en jeg-fortelling.</a:t>
            </a:r>
          </a:p>
          <a:p>
            <a:r>
              <a:rPr lang="nb-NO" sz="1400" b="1" dirty="0">
                <a:latin typeface="KG Payphone"/>
                <a:cs typeface="KG Payphone"/>
              </a:rPr>
              <a:t>Matematikk: </a:t>
            </a:r>
            <a:r>
              <a:rPr lang="nb-NO" sz="1400" dirty="0">
                <a:latin typeface="KG Payphone"/>
                <a:cs typeface="KG Payphone"/>
              </a:rPr>
              <a:t>Telle med 1, 10 og 10 om gangen, fremover og bakover. Tresifrede tall.</a:t>
            </a:r>
          </a:p>
          <a:p>
            <a:r>
              <a:rPr lang="nb-NO" sz="1400" b="1" dirty="0">
                <a:latin typeface="KG Payphone"/>
                <a:cs typeface="KG Payphone"/>
              </a:rPr>
              <a:t>Engelsk: </a:t>
            </a:r>
            <a:r>
              <a:rPr lang="nb-NO" sz="1400" dirty="0">
                <a:latin typeface="KG Payphone"/>
                <a:cs typeface="KG Payphone"/>
              </a:rPr>
              <a:t>Kunne lese og bruke tallord. </a:t>
            </a:r>
          </a:p>
          <a:p>
            <a:r>
              <a:rPr lang="nb-NO" sz="1400" b="1" dirty="0">
                <a:latin typeface="KG Payphone"/>
                <a:cs typeface="KG Payphone"/>
              </a:rPr>
              <a:t>Naturfag: </a:t>
            </a:r>
            <a:r>
              <a:rPr lang="nb-NO" sz="1400" dirty="0">
                <a:latin typeface="KG Payphone"/>
                <a:cs typeface="KG Payphone"/>
              </a:rPr>
              <a:t>Vite hva nedbør er og gi eksempler på ulike typer nedbør.</a:t>
            </a:r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63472" y="1113293"/>
            <a:ext cx="3246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latin typeface="KG Payphone"/>
                <a:cs typeface="KG Payphone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7238" y="3325296"/>
            <a:ext cx="164937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latin typeface="KG Payphone"/>
                <a:cs typeface="KG Payphone"/>
              </a:rPr>
              <a:t>Samling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Dagen i dag på engelsk og norsk</a:t>
            </a:r>
          </a:p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Norsk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Ny </a:t>
            </a:r>
            <a:r>
              <a:rPr lang="nb-NO" sz="1400" dirty="0" err="1">
                <a:latin typeface="KG Payphone"/>
                <a:cs typeface="KG Payphone"/>
              </a:rPr>
              <a:t>leselekse</a:t>
            </a:r>
            <a:r>
              <a:rPr lang="nb-NO" sz="1400" dirty="0">
                <a:latin typeface="KG Payphone"/>
                <a:cs typeface="KG Payphone"/>
              </a:rPr>
              <a:t> i grupper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Kjennetegn på jeg-fortelling</a:t>
            </a:r>
          </a:p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Matematikk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Dagens tall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Telle med 1, 10 og 100 om gangen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Stasjoner</a:t>
            </a: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55366" y="3323807"/>
            <a:ext cx="16081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latin typeface="KG Payphone"/>
                <a:cs typeface="KG Payphone"/>
              </a:rPr>
              <a:t>Samling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Dagen i dag på engelsk og norsk</a:t>
            </a: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Norsk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Fortellingsfisken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Skrive en jeg-fortelling </a:t>
            </a:r>
            <a:r>
              <a:rPr lang="nb-NO" sz="1400">
                <a:latin typeface="KG Payphone"/>
                <a:cs typeface="KG Payphone"/>
              </a:rPr>
              <a:t>i fellesskap</a:t>
            </a:r>
          </a:p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Matematikk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Tall på utvidet form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Tallinjer og rangering av tall</a:t>
            </a: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70396" y="3325296"/>
            <a:ext cx="16081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latin typeface="KG Payphone"/>
                <a:cs typeface="KG Payphone"/>
              </a:rPr>
              <a:t>Samling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Dagen i dag på engelsk og norsk</a:t>
            </a: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Norsk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Arbeid med leseforståelse</a:t>
            </a: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  <a:p>
            <a:pPr algn="ctr"/>
            <a:r>
              <a:rPr lang="nb-NO" sz="1400" b="1" dirty="0">
                <a:latin typeface="KG Payphone"/>
                <a:cs typeface="KG Payphone"/>
              </a:rPr>
              <a:t>Svømming på Rjukanbadet resten av dagen</a:t>
            </a:r>
          </a:p>
          <a:p>
            <a:pPr algn="ctr"/>
            <a:r>
              <a:rPr lang="nb-NO" sz="1400" b="1" dirty="0">
                <a:latin typeface="KG Payphone"/>
                <a:cs typeface="KG Payphone"/>
              </a:rPr>
              <a:t>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53125" y="3320829"/>
            <a:ext cx="16081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latin typeface="KG Payphone"/>
                <a:cs typeface="KG Payphone"/>
              </a:rPr>
              <a:t>Samling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Dagen i dag på engelsk og norsk</a:t>
            </a: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Norsk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Lesegrupper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Automatisert lesing av høyfrekvente ord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Skriveoppgaver</a:t>
            </a:r>
          </a:p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Kunst og håndverk</a:t>
            </a:r>
          </a:p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endParaRPr lang="nb-NO" sz="1400" dirty="0">
              <a:latin typeface="KG Payphone"/>
              <a:cs typeface="KG Payphon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52280" y="3322318"/>
            <a:ext cx="160810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latin typeface="KG Payphone"/>
                <a:cs typeface="KG Payphone"/>
              </a:rPr>
              <a:t>Samling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Dagen i dag på engelsk og norsk</a:t>
            </a: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Natur- og samfunnsfag</a:t>
            </a:r>
          </a:p>
          <a:p>
            <a:pPr algn="ctr"/>
            <a:endParaRPr lang="nb-NO" sz="1400" b="1" u="sng" dirty="0">
              <a:latin typeface="KG Payphone"/>
              <a:cs typeface="KG Payphone"/>
            </a:endParaRP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Vær og nedbør</a:t>
            </a:r>
          </a:p>
          <a:p>
            <a:pPr algn="ctr"/>
            <a:endParaRPr lang="nb-NO" sz="1400" dirty="0">
              <a:latin typeface="KG Payphone"/>
              <a:cs typeface="KG Payphone"/>
            </a:endParaRPr>
          </a:p>
          <a:p>
            <a:pPr algn="ctr"/>
            <a:r>
              <a:rPr lang="nb-NO" sz="1400" b="1" dirty="0">
                <a:latin typeface="KG Payphone"/>
                <a:cs typeface="KG Payphone"/>
              </a:rPr>
              <a:t>Norsk: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Felles tekst med oppgaver</a:t>
            </a:r>
          </a:p>
          <a:p>
            <a:pPr algn="ctr"/>
            <a:endParaRPr lang="nb-NO" sz="1400" dirty="0">
              <a:latin typeface="KG Payphone"/>
              <a:cs typeface="KG Payphone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690F4933-DFC9-4E2F-8327-20BC22ADE970}"/>
              </a:ext>
            </a:extLst>
          </p:cNvPr>
          <p:cNvSpPr txBox="1"/>
          <p:nvPr/>
        </p:nvSpPr>
        <p:spPr>
          <a:xfrm>
            <a:off x="6362700" y="1290402"/>
            <a:ext cx="2857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Husk foreldremøte tirsdag denne uken, 17:30 til 18:30. </a:t>
            </a:r>
          </a:p>
          <a:p>
            <a:pPr algn="ctr"/>
            <a:r>
              <a:rPr lang="nb-NO" dirty="0"/>
              <a:t>Vel møtt!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ide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51456" y="518746"/>
            <a:ext cx="3030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 err="1">
                <a:latin typeface="KG Blank Space Sketch"/>
                <a:cs typeface="KG Blank Space Sketch"/>
              </a:rPr>
              <a:t>Leselekse</a:t>
            </a:r>
            <a:endParaRPr lang="nb-NO" sz="2600" dirty="0">
              <a:latin typeface="KG Blank Space Sketch"/>
              <a:cs typeface="KG Blank Space Sketch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69035" y="423496"/>
            <a:ext cx="2488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latin typeface="KG Eyes Wide Open"/>
                <a:cs typeface="KG Eyes Wide Open"/>
              </a:rPr>
              <a:t>Ukas </a:t>
            </a:r>
            <a:r>
              <a:rPr lang="nb-NO" sz="3200" dirty="0" err="1">
                <a:latin typeface="KG Eyes Wide Open"/>
                <a:cs typeface="KG Eyes Wide Open"/>
              </a:rPr>
              <a:t>øveord</a:t>
            </a:r>
            <a:endParaRPr lang="nb-NO" sz="3200" dirty="0">
              <a:latin typeface="KG Eyes Wide Open"/>
              <a:cs typeface="KG Eyes Wide Ope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577" y="1208710"/>
            <a:ext cx="39252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 err="1">
                <a:latin typeface="KG Payphone"/>
                <a:cs typeface="KG Payphone"/>
              </a:rPr>
              <a:t>Leselekse</a:t>
            </a:r>
            <a:r>
              <a:rPr lang="nb-NO" b="1" dirty="0">
                <a:latin typeface="KG Payphone"/>
                <a:cs typeface="KG Payphone"/>
              </a:rPr>
              <a:t> er i den røde ukepermen.</a:t>
            </a:r>
          </a:p>
          <a:p>
            <a:pPr algn="ctr"/>
            <a:endParaRPr lang="nb-NO" b="1" dirty="0">
              <a:latin typeface="KG Payphone"/>
              <a:cs typeface="KG Payphone"/>
            </a:endParaRPr>
          </a:p>
          <a:p>
            <a:pPr algn="ctr"/>
            <a:r>
              <a:rPr lang="nb-NO" dirty="0">
                <a:latin typeface="KG Payphone"/>
                <a:cs typeface="KG Payphone"/>
              </a:rPr>
              <a:t>Ukas </a:t>
            </a:r>
            <a:r>
              <a:rPr lang="nb-NO" dirty="0" err="1">
                <a:latin typeface="KG Payphone"/>
                <a:cs typeface="KG Payphone"/>
              </a:rPr>
              <a:t>leselekse</a:t>
            </a:r>
            <a:r>
              <a:rPr lang="nb-NO" dirty="0">
                <a:latin typeface="KG Payphone"/>
                <a:cs typeface="KG Payphone"/>
              </a:rPr>
              <a:t> er i den røde permen. Vi går gjennom leksa på skolen på mandager i lesegrupper. Da fokuserer vi på leseflyt og lesehastighet. På torsdager jobber vi igjen med </a:t>
            </a:r>
            <a:r>
              <a:rPr lang="nb-NO" dirty="0" err="1">
                <a:latin typeface="KG Payphone"/>
                <a:cs typeface="KG Payphone"/>
              </a:rPr>
              <a:t>leseleksa</a:t>
            </a:r>
            <a:r>
              <a:rPr lang="nb-NO" dirty="0">
                <a:latin typeface="KG Payphone"/>
                <a:cs typeface="KG Payphone"/>
              </a:rPr>
              <a:t> i grupper, da øver vi også på leseforståelse. </a:t>
            </a:r>
          </a:p>
          <a:p>
            <a:pPr algn="ctr"/>
            <a:endParaRPr lang="nb-NO" dirty="0">
              <a:latin typeface="KG Payphone"/>
              <a:cs typeface="KG Payphone"/>
            </a:endParaRPr>
          </a:p>
          <a:p>
            <a:pPr algn="ctr"/>
            <a:r>
              <a:rPr lang="nb-NO" dirty="0">
                <a:latin typeface="KG Payphone"/>
                <a:cs typeface="KG Payphone"/>
              </a:rPr>
              <a:t>Repetert lesing er kanskje litt kjedelig, men også den mest effektive strategien for å lese raskere med bedre flyt. Dette merker elevene godt i lesegrupper når vi leser samme tekst flere ganger. </a:t>
            </a:r>
          </a:p>
          <a:p>
            <a:pPr algn="ctr"/>
            <a:r>
              <a:rPr lang="nb-NO" dirty="0">
                <a:latin typeface="KG Payphone"/>
                <a:cs typeface="KG Payphone"/>
              </a:rPr>
              <a:t>Man kan repetere en setning, et avsnitt eller to, eller halve teksten i stedet for å lese hele teksten.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98077" y="1208710"/>
            <a:ext cx="39729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err="1">
                <a:latin typeface="KG Payphone"/>
                <a:cs typeface="KG Payphone"/>
              </a:rPr>
              <a:t>Øveord</a:t>
            </a:r>
            <a:r>
              <a:rPr lang="nb-NO" dirty="0">
                <a:latin typeface="KG Payphone"/>
                <a:cs typeface="KG Payphone"/>
              </a:rPr>
              <a:t> denne uka er </a:t>
            </a:r>
            <a:r>
              <a:rPr lang="nb-NO" b="1" dirty="0">
                <a:latin typeface="KG Payphone"/>
                <a:cs typeface="KG Payphone"/>
              </a:rPr>
              <a:t>jeg, meg, deg, seg </a:t>
            </a:r>
            <a:r>
              <a:rPr lang="nb-NO" dirty="0">
                <a:latin typeface="KG Payphone"/>
                <a:cs typeface="KG Payphone"/>
              </a:rPr>
              <a:t>og</a:t>
            </a:r>
            <a:r>
              <a:rPr lang="nb-NO" b="1" dirty="0">
                <a:latin typeface="KG Payphone"/>
                <a:cs typeface="KG Payphone"/>
              </a:rPr>
              <a:t> de</a:t>
            </a:r>
          </a:p>
          <a:p>
            <a:pPr algn="ctr"/>
            <a:endParaRPr lang="nb-NO" b="1" dirty="0">
              <a:latin typeface="KG Payphone"/>
              <a:cs typeface="KG Payphone"/>
            </a:endParaRPr>
          </a:p>
          <a:p>
            <a:pPr algn="ctr"/>
            <a:endParaRPr lang="nb-NO" dirty="0">
              <a:latin typeface="KG Payphone"/>
              <a:cs typeface="KG Payphone"/>
            </a:endParaRPr>
          </a:p>
          <a:p>
            <a:pPr algn="ctr"/>
            <a:r>
              <a:rPr lang="nb-NO" dirty="0">
                <a:latin typeface="KG Payphone"/>
                <a:cs typeface="KG Payphone"/>
              </a:rPr>
              <a:t>Forslag til aktiviteter med </a:t>
            </a:r>
            <a:r>
              <a:rPr lang="nb-NO" dirty="0" err="1">
                <a:latin typeface="KG Payphone"/>
                <a:cs typeface="KG Payphone"/>
              </a:rPr>
              <a:t>øveordene</a:t>
            </a:r>
            <a:r>
              <a:rPr lang="nb-NO" dirty="0">
                <a:latin typeface="KG Payphone"/>
                <a:cs typeface="KG Payphone"/>
              </a:rPr>
              <a:t>:</a:t>
            </a:r>
          </a:p>
          <a:p>
            <a:pPr marL="285750" indent="-285750" algn="ctr">
              <a:buFontTx/>
              <a:buChar char="-"/>
            </a:pPr>
            <a:r>
              <a:rPr lang="nb-NO" dirty="0">
                <a:latin typeface="KG Payphone"/>
                <a:cs typeface="KG Payphone"/>
              </a:rPr>
              <a:t>Klipp ut slik at de får </a:t>
            </a:r>
            <a:r>
              <a:rPr lang="nb-NO" dirty="0" err="1">
                <a:latin typeface="KG Payphone"/>
                <a:cs typeface="KG Payphone"/>
              </a:rPr>
              <a:t>ordkort</a:t>
            </a:r>
            <a:r>
              <a:rPr lang="nb-NO" dirty="0">
                <a:latin typeface="KG Payphone"/>
                <a:cs typeface="KG Payphone"/>
              </a:rPr>
              <a:t> som de kan øve med</a:t>
            </a:r>
          </a:p>
          <a:p>
            <a:pPr marL="285750" indent="-285750" algn="ctr">
              <a:buFontTx/>
              <a:buChar char="-"/>
            </a:pPr>
            <a:r>
              <a:rPr lang="nb-NO" dirty="0">
                <a:latin typeface="KG Payphone"/>
                <a:cs typeface="KG Payphone"/>
              </a:rPr>
              <a:t>Les alle ordene i kor flere ganger</a:t>
            </a:r>
          </a:p>
          <a:p>
            <a:pPr marL="285750" indent="-285750" algn="ctr">
              <a:buFontTx/>
              <a:buChar char="-"/>
            </a:pPr>
            <a:r>
              <a:rPr lang="nb-NO" dirty="0">
                <a:latin typeface="KG Payphone"/>
                <a:cs typeface="KG Payphone"/>
              </a:rPr>
              <a:t>Lag setninger med hvert </a:t>
            </a:r>
            <a:r>
              <a:rPr lang="nb-NO" dirty="0" err="1">
                <a:latin typeface="KG Payphone"/>
                <a:cs typeface="KG Payphone"/>
              </a:rPr>
              <a:t>øveord</a:t>
            </a:r>
            <a:r>
              <a:rPr lang="nb-NO" dirty="0">
                <a:latin typeface="KG Payphone"/>
                <a:cs typeface="KG Payphone"/>
              </a:rPr>
              <a:t>, lag flere ulike setninger.</a:t>
            </a:r>
          </a:p>
          <a:p>
            <a:pPr marL="285750" indent="-285750" algn="ctr">
              <a:buFontTx/>
              <a:buChar char="-"/>
            </a:pPr>
            <a:r>
              <a:rPr lang="nb-NO" dirty="0">
                <a:latin typeface="KG Payphone"/>
                <a:cs typeface="KG Payphone"/>
              </a:rPr>
              <a:t>Let etter </a:t>
            </a:r>
            <a:r>
              <a:rPr lang="nb-NO" dirty="0" err="1">
                <a:latin typeface="KG Payphone"/>
                <a:cs typeface="KG Payphone"/>
              </a:rPr>
              <a:t>øveordene</a:t>
            </a:r>
            <a:r>
              <a:rPr lang="nb-NO" dirty="0">
                <a:latin typeface="KG Payphone"/>
                <a:cs typeface="KG Payphone"/>
              </a:rPr>
              <a:t> i teksten, hvor mange ganger finner de </a:t>
            </a:r>
            <a:r>
              <a:rPr lang="nb-NO" dirty="0" err="1">
                <a:latin typeface="KG Payphone"/>
                <a:cs typeface="KG Payphone"/>
              </a:rPr>
              <a:t>øveordene</a:t>
            </a:r>
            <a:r>
              <a:rPr lang="nb-NO" dirty="0">
                <a:latin typeface="KG Payphone"/>
                <a:cs typeface="KG Payphone"/>
              </a:rPr>
              <a:t>?</a:t>
            </a:r>
          </a:p>
          <a:p>
            <a:pPr marL="285750" indent="-285750" algn="ctr">
              <a:buFontTx/>
              <a:buChar char="-"/>
            </a:pPr>
            <a:r>
              <a:rPr lang="nb-NO" dirty="0">
                <a:latin typeface="KG Payphone"/>
                <a:cs typeface="KG Payphone"/>
              </a:rPr>
              <a:t>Snakk om hva som er spesielt med </a:t>
            </a:r>
            <a:r>
              <a:rPr lang="nb-NO" dirty="0" err="1">
                <a:latin typeface="KG Payphone"/>
                <a:cs typeface="KG Payphone"/>
              </a:rPr>
              <a:t>øveordene</a:t>
            </a:r>
            <a:r>
              <a:rPr lang="nb-NO" dirty="0">
                <a:latin typeface="KG Payphone"/>
                <a:cs typeface="KG Payphone"/>
              </a:rPr>
              <a:t> (de uttales annerledes enn de skrives)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7697" y="5646898"/>
            <a:ext cx="33051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effectLst>
                  <a:glow rad="152400">
                    <a:schemeClr val="bg1"/>
                  </a:glow>
                </a:effectLst>
                <a:latin typeface="KG Eyes Wide Open"/>
                <a:cs typeface="KG Eyes Wide Open"/>
              </a:rPr>
              <a:t>Vennlig hilsen…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23094" y="6202918"/>
            <a:ext cx="252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Katrine og Merethe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12679</TotalTime>
  <Words>388</Words>
  <Application>Microsoft Office PowerPoint</Application>
  <PresentationFormat>A4 (210 x 297 mm)</PresentationFormat>
  <Paragraphs>81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KG Blank Space Sketch</vt:lpstr>
      <vt:lpstr>KG Eyes Wide Open</vt:lpstr>
      <vt:lpstr>KG Payphone</vt:lpstr>
      <vt:lpstr>Office Theme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Kristoffersen</dc:creator>
  <cp:lastModifiedBy>Katrine Fuglesteg</cp:lastModifiedBy>
  <cp:revision>44</cp:revision>
  <cp:lastPrinted>2019-09-05T10:41:03Z</cp:lastPrinted>
  <dcterms:created xsi:type="dcterms:W3CDTF">2015-08-23T05:34:14Z</dcterms:created>
  <dcterms:modified xsi:type="dcterms:W3CDTF">2019-09-05T10:57:20Z</dcterms:modified>
</cp:coreProperties>
</file>