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93" r:id="rId3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 varScale="1">
        <p:scale>
          <a:sx n="68" d="100"/>
          <a:sy n="68" d="100"/>
        </p:scale>
        <p:origin x="1284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395" y="0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0E12FC9F-FD0A-4CB4-A3F7-EC32B3689CFB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4084"/>
            <a:ext cx="5444490" cy="4474528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4988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395" y="9444988"/>
            <a:ext cx="2949629" cy="49752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86CC0671-A97A-4038-903E-799AF6FA24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89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04.10.2019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id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945027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945027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945027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945027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945027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57695" y="262540"/>
            <a:ext cx="718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latin typeface="KG Payphone"/>
                <a:cs typeface="KG Payphone"/>
              </a:rPr>
              <a:t>UKE</a:t>
            </a:r>
            <a:r>
              <a:rPr lang="nb-NO" b="1" dirty="0">
                <a:latin typeface="KG Payphone"/>
                <a:cs typeface="KG Payphone"/>
              </a:rPr>
              <a:t> </a:t>
            </a: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42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8175" y="3325296"/>
            <a:ext cx="17152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Samling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Kalender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Sanglek/språklek</a:t>
            </a:r>
          </a:p>
          <a:p>
            <a:pPr algn="ctr"/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1:Norsk: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Vi lærer bokstaven </a:t>
            </a:r>
            <a:r>
              <a:rPr lang="nb-NO" sz="1100" dirty="0" err="1">
                <a:latin typeface="Comic Sans MS" panose="030F0702030302020204" pitchFamily="66" charset="0"/>
                <a:cs typeface="KG Payphone"/>
              </a:rPr>
              <a:t>Åå</a:t>
            </a:r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stasjonsarbeid</a:t>
            </a: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2:Matte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Vi starter med nytt kapittel, vi lærer om former</a:t>
            </a: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3:Musikk</a:t>
            </a: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4:Lek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4834" y="3325296"/>
            <a:ext cx="193278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u="sng" dirty="0">
                <a:latin typeface="Comic Sans MS" panose="030F0702030302020204" pitchFamily="66" charset="0"/>
                <a:cs typeface="KG Payphone"/>
              </a:rPr>
              <a:t>Samling</a:t>
            </a:r>
          </a:p>
          <a:p>
            <a:pPr algn="ctr"/>
            <a:r>
              <a:rPr lang="nb-NO" sz="1000" dirty="0">
                <a:latin typeface="Comic Sans MS" panose="030F0702030302020204" pitchFamily="66" charset="0"/>
                <a:cs typeface="KG Payphone"/>
              </a:rPr>
              <a:t>Kalender på norsk og engelsk</a:t>
            </a:r>
          </a:p>
          <a:p>
            <a:pPr algn="ctr"/>
            <a:r>
              <a:rPr lang="nb-NO" sz="1000" dirty="0">
                <a:latin typeface="Comic Sans MS" panose="030F0702030302020204" pitchFamily="66" charset="0"/>
                <a:cs typeface="KG Payphone"/>
              </a:rPr>
              <a:t>Sanglek/språklek</a:t>
            </a:r>
          </a:p>
          <a:p>
            <a:pPr algn="ctr"/>
            <a:endParaRPr lang="nb-NO" sz="10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1: Norsk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Vi jobber videre med </a:t>
            </a:r>
            <a:r>
              <a:rPr lang="nb-NO" sz="1100" dirty="0" err="1">
                <a:latin typeface="Comic Sans MS" panose="030F0702030302020204" pitchFamily="66" charset="0"/>
                <a:cs typeface="KG Payphone"/>
              </a:rPr>
              <a:t>Åå</a:t>
            </a:r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2: Matte 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Former</a:t>
            </a: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3: Lek på SFO.</a:t>
            </a: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4: Samfunnsfag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Vi lærer om trær, bladtrær og nåletrær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7500" y="3325296"/>
            <a:ext cx="165099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u="sng" dirty="0">
                <a:latin typeface="Comic Sans MS" panose="030F0702030302020204" pitchFamily="66" charset="0"/>
                <a:cs typeface="KG Payphone"/>
              </a:rPr>
              <a:t>Samling</a:t>
            </a:r>
          </a:p>
          <a:p>
            <a:pPr algn="ctr"/>
            <a:r>
              <a:rPr lang="nb-NO" sz="1000" dirty="0">
                <a:latin typeface="Comic Sans MS" panose="030F0702030302020204" pitchFamily="66" charset="0"/>
                <a:cs typeface="KG Payphone"/>
              </a:rPr>
              <a:t>Kalender</a:t>
            </a:r>
          </a:p>
          <a:p>
            <a:pPr algn="ctr"/>
            <a:r>
              <a:rPr lang="nb-NO" sz="1000" dirty="0">
                <a:latin typeface="Comic Sans MS" panose="030F0702030302020204" pitchFamily="66" charset="0"/>
                <a:cs typeface="KG Payphone"/>
              </a:rPr>
              <a:t>Sanglek/språklek</a:t>
            </a:r>
          </a:p>
          <a:p>
            <a:pPr algn="ctr"/>
            <a:endParaRPr lang="nb-NO" sz="10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000" b="1" dirty="0">
                <a:latin typeface="Comic Sans MS" panose="030F0702030302020204" pitchFamily="66" charset="0"/>
                <a:cs typeface="KG Payphone"/>
              </a:rPr>
              <a:t>1:Engelsk</a:t>
            </a:r>
          </a:p>
          <a:p>
            <a:pPr algn="ctr"/>
            <a:r>
              <a:rPr lang="nb-NO" sz="1000" b="1" dirty="0" err="1">
                <a:latin typeface="Comic Sans MS" panose="030F0702030302020204" pitchFamily="66" charset="0"/>
                <a:cs typeface="KG Payphone"/>
              </a:rPr>
              <a:t>colours</a:t>
            </a:r>
            <a:endParaRPr lang="nb-NO" sz="10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0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000" b="1" u="sng" dirty="0">
                <a:latin typeface="Comic Sans MS" panose="030F0702030302020204" pitchFamily="66" charset="0"/>
                <a:cs typeface="KG Payphone"/>
              </a:rPr>
              <a:t>Gym</a:t>
            </a:r>
          </a:p>
          <a:p>
            <a:pPr algn="ctr"/>
            <a:r>
              <a:rPr lang="nb-NO" sz="1000" dirty="0" err="1">
                <a:latin typeface="Comic Sans MS" panose="030F0702030302020204" pitchFamily="66" charset="0"/>
                <a:cs typeface="KG Payphone"/>
              </a:rPr>
              <a:t>Innegym</a:t>
            </a:r>
            <a:r>
              <a:rPr lang="nb-NO" sz="1000" dirty="0">
                <a:latin typeface="Comic Sans MS" panose="030F0702030302020204" pitchFamily="66" charset="0"/>
                <a:cs typeface="KG Payphone"/>
              </a:rPr>
              <a:t> </a:t>
            </a:r>
          </a:p>
          <a:p>
            <a:pPr algn="ctr"/>
            <a:r>
              <a:rPr lang="nb-NO" sz="1000" dirty="0">
                <a:latin typeface="Comic Sans MS" panose="030F0702030302020204" pitchFamily="66" charset="0"/>
                <a:cs typeface="KG Payphone"/>
              </a:rPr>
              <a:t>Husk </a:t>
            </a:r>
            <a:r>
              <a:rPr lang="nb-NO" sz="1000" dirty="0" err="1">
                <a:latin typeface="Comic Sans MS" panose="030F0702030302020204" pitchFamily="66" charset="0"/>
                <a:cs typeface="KG Payphone"/>
              </a:rPr>
              <a:t>gymsko</a:t>
            </a:r>
            <a:endParaRPr lang="nb-NO" sz="1000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0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000" b="1" u="sng" dirty="0">
                <a:latin typeface="Comic Sans MS" panose="030F0702030302020204" pitchFamily="66" charset="0"/>
                <a:cs typeface="KG Payphone"/>
              </a:rPr>
              <a:t>3: </a:t>
            </a:r>
            <a:r>
              <a:rPr lang="nb-NO" sz="1000" b="1" u="sng" dirty="0" err="1">
                <a:latin typeface="Comic Sans MS" panose="030F0702030302020204" pitchFamily="66" charset="0"/>
                <a:cs typeface="KG Payphone"/>
              </a:rPr>
              <a:t>Skolenstime</a:t>
            </a:r>
            <a:endParaRPr lang="nb-NO" sz="10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0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KRLE</a:t>
            </a:r>
          </a:p>
          <a:p>
            <a:pPr algn="ctr"/>
            <a:r>
              <a:rPr lang="nb-NO" sz="1100" dirty="0" err="1">
                <a:latin typeface="Comic Sans MS" panose="030F0702030302020204" pitchFamily="66" charset="0"/>
                <a:cs typeface="KG Payphone"/>
              </a:rPr>
              <a:t>Olweus</a:t>
            </a:r>
            <a:r>
              <a:rPr lang="nb-NO" sz="1100" dirty="0">
                <a:latin typeface="Comic Sans MS" panose="030F0702030302020204" pitchFamily="66" charset="0"/>
                <a:cs typeface="KG Payphone"/>
              </a:rPr>
              <a:t> møte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Tema: vennskap</a:t>
            </a:r>
          </a:p>
          <a:p>
            <a:pPr algn="ctr"/>
            <a:endParaRPr lang="nb-NO" sz="1400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8500" y="3320829"/>
            <a:ext cx="19717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Samling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Kalender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Sanglek/språklek</a:t>
            </a: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1:Norsk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Vi lærer bokstaven Tt</a:t>
            </a:r>
          </a:p>
          <a:p>
            <a:pPr algn="ctr"/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2: Matte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former</a:t>
            </a: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1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100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3-4: Uteskole</a:t>
            </a:r>
          </a:p>
          <a:p>
            <a:pPr algn="ctr"/>
            <a:endParaRPr lang="nb-NO" sz="1100" dirty="0">
              <a:latin typeface="Comic Sans MS" panose="030F0702030302020204" pitchFamily="66" charset="0"/>
              <a:cs typeface="KG Payphon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4353" y="3309906"/>
            <a:ext cx="16081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Samling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Kalender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Sanglek/språklek</a:t>
            </a:r>
          </a:p>
          <a:p>
            <a:pPr algn="ctr"/>
            <a:endParaRPr lang="nb-NO" sz="1200" b="1" u="sng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1:Norsk</a:t>
            </a:r>
          </a:p>
          <a:p>
            <a:pPr algn="ctr"/>
            <a:r>
              <a:rPr lang="nb-NO" sz="1100" dirty="0">
                <a:latin typeface="Comic Sans MS" panose="030F0702030302020204" pitchFamily="66" charset="0"/>
                <a:cs typeface="KG Payphone"/>
              </a:rPr>
              <a:t>Hører </a:t>
            </a:r>
            <a:r>
              <a:rPr lang="nb-NO" sz="1100" dirty="0" err="1">
                <a:latin typeface="Comic Sans MS" panose="030F0702030302020204" pitchFamily="66" charset="0"/>
                <a:cs typeface="KG Payphone"/>
              </a:rPr>
              <a:t>leseleksa</a:t>
            </a:r>
            <a:r>
              <a:rPr lang="nb-NO" sz="1100" dirty="0">
                <a:latin typeface="Comic Sans MS" panose="030F0702030302020204" pitchFamily="66" charset="0"/>
                <a:cs typeface="KG Payphone"/>
              </a:rPr>
              <a:t> og jobber med bokstaven Tt</a:t>
            </a: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2: Kunst og håndverk</a:t>
            </a: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r>
              <a:rPr lang="nb-NO" sz="1100" b="1" dirty="0">
                <a:latin typeface="Comic Sans MS" panose="030F0702030302020204" pitchFamily="66" charset="0"/>
                <a:cs typeface="KG Payphone"/>
              </a:rPr>
              <a:t>3</a:t>
            </a:r>
            <a:r>
              <a:rPr lang="nb-NO" sz="1100" b="1" u="sng" dirty="0">
                <a:latin typeface="Comic Sans MS" panose="030F0702030302020204" pitchFamily="66" charset="0"/>
                <a:cs typeface="KG Payphone"/>
              </a:rPr>
              <a:t>:kunst og håndverk/lek</a:t>
            </a:r>
          </a:p>
          <a:p>
            <a:pPr algn="ctr"/>
            <a:endParaRPr lang="nb-NO" sz="1100" b="1" dirty="0">
              <a:latin typeface="Comic Sans MS" panose="030F0702030302020204" pitchFamily="66" charset="0"/>
              <a:cs typeface="KG Payphone"/>
            </a:endParaRPr>
          </a:p>
          <a:p>
            <a:pPr algn="ctr"/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45841" y="463274"/>
            <a:ext cx="34231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Comic Sans MS" panose="030F0702030302020204" pitchFamily="66" charset="0"/>
                <a:cs typeface="KG Eyes Wide Open"/>
              </a:rPr>
              <a:t>14. oktober – 18. oktober</a:t>
            </a:r>
          </a:p>
          <a:p>
            <a:endParaRPr lang="nb-NO" sz="1200" b="1" dirty="0">
              <a:latin typeface="Comic Sans MS" panose="030F0702030302020204" pitchFamily="66" charset="0"/>
              <a:cs typeface="KG Eyes Wide Open"/>
            </a:endParaRPr>
          </a:p>
          <a:p>
            <a:r>
              <a:rPr lang="nb-NO" sz="1200" b="1" dirty="0">
                <a:latin typeface="Comic Sans MS" panose="030F0702030302020204" pitchFamily="66" charset="0"/>
                <a:cs typeface="KG Eyes Wide Open"/>
              </a:rPr>
              <a:t>Norsk: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Comic Sans MS" panose="030F0702030302020204" pitchFamily="66" charset="0"/>
                <a:cs typeface="KG Eyes Wide Open"/>
              </a:rPr>
              <a:t>Vi lærer bokstavene </a:t>
            </a:r>
            <a:r>
              <a:rPr lang="nb-NO" sz="1200" dirty="0" err="1">
                <a:latin typeface="Comic Sans MS" panose="030F0702030302020204" pitchFamily="66" charset="0"/>
                <a:cs typeface="KG Eyes Wide Open"/>
              </a:rPr>
              <a:t>Åå</a:t>
            </a:r>
            <a:r>
              <a:rPr lang="nb-NO" sz="1200" dirty="0">
                <a:latin typeface="Comic Sans MS" panose="030F0702030302020204" pitchFamily="66" charset="0"/>
                <a:cs typeface="KG Eyes Wide Open"/>
              </a:rPr>
              <a:t> og Tt</a:t>
            </a:r>
          </a:p>
          <a:p>
            <a:r>
              <a:rPr lang="nb-NO" sz="1200" b="1" dirty="0">
                <a:latin typeface="Comic Sans MS" panose="030F0702030302020204" pitchFamily="66" charset="0"/>
                <a:cs typeface="KG Eyes Wide Open"/>
              </a:rPr>
              <a:t>Matte: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Comic Sans MS" panose="030F0702030302020204" pitchFamily="66" charset="0"/>
                <a:cs typeface="KG Eyes Wide Open"/>
              </a:rPr>
              <a:t>Vi starter med nytt kapittel: </a:t>
            </a:r>
            <a:r>
              <a:rPr lang="nb-NO" sz="1200" i="1" dirty="0">
                <a:latin typeface="Comic Sans MS" panose="030F0702030302020204" pitchFamily="66" charset="0"/>
                <a:cs typeface="KG Eyes Wide Open"/>
              </a:rPr>
              <a:t>form og mønster</a:t>
            </a:r>
          </a:p>
          <a:p>
            <a:r>
              <a:rPr lang="nb-NO" sz="1200" b="1" dirty="0">
                <a:latin typeface="Comic Sans MS" panose="030F0702030302020204" pitchFamily="66" charset="0"/>
                <a:cs typeface="KG Eyes Wide Open"/>
              </a:rPr>
              <a:t>Engelsk: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err="1">
                <a:latin typeface="Comic Sans MS" panose="030F0702030302020204" pitchFamily="66" charset="0"/>
                <a:cs typeface="KG Eyes Wide Open"/>
              </a:rPr>
              <a:t>Colours</a:t>
            </a:r>
            <a:r>
              <a:rPr lang="nb-NO" sz="1200" dirty="0">
                <a:latin typeface="Comic Sans MS" panose="030F0702030302020204" pitchFamily="66" charset="0"/>
                <a:cs typeface="KG Eyes Wide Open"/>
              </a:rPr>
              <a:t>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B1D4319-1C1E-4DDF-BE13-64B37365C852}"/>
              </a:ext>
            </a:extLst>
          </p:cNvPr>
          <p:cNvSpPr txBox="1"/>
          <p:nvPr/>
        </p:nvSpPr>
        <p:spPr>
          <a:xfrm>
            <a:off x="6775785" y="477982"/>
            <a:ext cx="24569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dirty="0">
                <a:latin typeface="Comic Sans MS" panose="030F0702030302020204" pitchFamily="66" charset="0"/>
              </a:rPr>
              <a:t>Håper dere har hatt en fin høstferie. Det er kaldere tider og viktig at elevene har gode, varme klær på skolen.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4" y="0"/>
            <a:ext cx="989012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05535" y="423496"/>
            <a:ext cx="282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>
                <a:latin typeface="KG Eyes Wide Open"/>
                <a:cs typeface="KG Eyes Wide Open"/>
              </a:rPr>
              <a:t>Denne uka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5832" y="1109969"/>
            <a:ext cx="41689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dirty="0">
                <a:latin typeface="Comic Sans MS" panose="030F0702030302020204" pitchFamily="66" charset="0"/>
                <a:cs typeface="KG Payphone"/>
              </a:rPr>
              <a:t>Denne uken må vi feire at Vegard og Kjetil har/har hatt bursdag.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latin typeface="Comic Sans MS" panose="030F0702030302020204" pitchFamily="66" charset="0"/>
                <a:cs typeface="KG Payphone"/>
              </a:rPr>
              <a:t>Elevene skal lære to nye bokstaver denne uken, </a:t>
            </a:r>
            <a:r>
              <a:rPr lang="nb-NO" sz="1200" dirty="0" err="1">
                <a:latin typeface="Comic Sans MS" panose="030F0702030302020204" pitchFamily="66" charset="0"/>
                <a:cs typeface="KG Payphone"/>
              </a:rPr>
              <a:t>Åå</a:t>
            </a:r>
            <a:r>
              <a:rPr lang="nb-NO" sz="1200" dirty="0">
                <a:latin typeface="Comic Sans MS" panose="030F0702030302020204" pitchFamily="66" charset="0"/>
                <a:cs typeface="KG Payphone"/>
              </a:rPr>
              <a:t> og Tt.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latin typeface="Comic Sans MS" panose="030F0702030302020204" pitchFamily="66" charset="0"/>
                <a:cs typeface="KG Payphone"/>
              </a:rPr>
              <a:t>I matematikk skal vi starte på et nytt kapittel som heter: form og mønster. Læringsmålene er: Kjenne igjen todimensjonale former og telling.</a:t>
            </a:r>
          </a:p>
          <a:p>
            <a:pPr>
              <a:lnSpc>
                <a:spcPct val="150000"/>
              </a:lnSpc>
            </a:pPr>
            <a:endParaRPr lang="nb-NO" sz="1200" dirty="0">
              <a:latin typeface="Comic Sans MS" panose="030F0702030302020204" pitchFamily="66" charset="0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dirty="0">
                <a:latin typeface="Comic Sans MS" panose="030F0702030302020204" pitchFamily="66" charset="0"/>
                <a:cs typeface="KG Payphone"/>
              </a:rPr>
              <a:t>I natur og samfunnsfag lærer vi mer om trærne. Hvorfor mister de bladene på høsten? Vi lærer om noen navn på bladtrær og nåletrær.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latin typeface="Comic Sans MS" panose="030F0702030302020204" pitchFamily="66" charset="0"/>
                <a:cs typeface="KG Payphone"/>
              </a:rPr>
              <a:t>I ukemappa denne uken ligger det et </a:t>
            </a:r>
            <a:r>
              <a:rPr lang="nb-NO" sz="1200" dirty="0" err="1">
                <a:latin typeface="Comic Sans MS" panose="030F0702030302020204" pitchFamily="66" charset="0"/>
                <a:cs typeface="KG Payphone"/>
              </a:rPr>
              <a:t>selvevaluseringsskjema</a:t>
            </a:r>
            <a:r>
              <a:rPr lang="nb-NO" sz="1200" dirty="0">
                <a:latin typeface="Comic Sans MS" panose="030F0702030302020204" pitchFamily="66" charset="0"/>
                <a:cs typeface="KG Payphone"/>
              </a:rPr>
              <a:t> som eleven skal gå igjennom sammen med dere: frist for innlevering av dette er fredag 18. oktober. Oversikt over samtaler </a:t>
            </a:r>
            <a:r>
              <a:rPr lang="nb-NO" sz="1200">
                <a:latin typeface="Comic Sans MS" panose="030F0702030302020204" pitchFamily="66" charset="0"/>
                <a:cs typeface="KG Payphone"/>
              </a:rPr>
              <a:t>kommer snart.           </a:t>
            </a:r>
            <a:r>
              <a:rPr lang="nb-NO" sz="1200" b="1" u="sng">
                <a:latin typeface="Comic Sans MS" panose="030F0702030302020204" pitchFamily="66" charset="0"/>
                <a:cs typeface="KG Payphone"/>
              </a:rPr>
              <a:t>Leselekse</a:t>
            </a:r>
            <a:r>
              <a:rPr lang="nb-NO" sz="1200" b="1" dirty="0">
                <a:latin typeface="Comic Sans MS" panose="030F0702030302020204" pitchFamily="66" charset="0"/>
                <a:cs typeface="KG Payphone"/>
              </a:rPr>
              <a:t> denne uken s. 68-69</a:t>
            </a:r>
            <a:endParaRPr lang="nb-NO" sz="1200" b="1" dirty="0">
              <a:solidFill>
                <a:prstClr val="black"/>
              </a:solidFill>
              <a:latin typeface="KG Eyes Wide Open"/>
              <a:cs typeface="KG Eyes Wide Open"/>
            </a:endParaRPr>
          </a:p>
          <a:p>
            <a:endParaRPr lang="nb-NO" sz="1600" dirty="0">
              <a:latin typeface="Comic Sans MS" panose="030F0702030302020204" pitchFamily="66" charset="0"/>
              <a:cs typeface="KG Payphone"/>
            </a:endParaRPr>
          </a:p>
          <a:p>
            <a:endParaRPr lang="nb-NO" sz="1600" dirty="0">
              <a:latin typeface="Comic Sans MS" panose="030F0702030302020204" pitchFamily="66" charset="0"/>
              <a:cs typeface="KG Payphon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790" y="580280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1. trinn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0661" y="423495"/>
            <a:ext cx="3241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>
                <a:latin typeface="KG Eyes Wide Open"/>
                <a:cs typeface="KG Eyes Wide Open"/>
              </a:rPr>
              <a:t>Dette gjorde vi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450078" y="782122"/>
            <a:ext cx="440449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4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nb-NO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nb-NO" sz="1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Uken før høstferien hadde vi eventyr som tema. I førsteklasse arbeidet vi med «gutten som </a:t>
            </a:r>
            <a:r>
              <a:rPr lang="nb-NO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kappåt</a:t>
            </a: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med trollet». Vi startet felles på mandag med noen eventyrscener spilt av noen lærere og film i allrommet.</a:t>
            </a:r>
          </a:p>
          <a:p>
            <a:pPr marL="285750" indent="-285750">
              <a:buFontTx/>
              <a:buChar char="-"/>
            </a:pP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Videre i uken ble elevene ble lest eventyr for, så på </a:t>
            </a:r>
            <a:r>
              <a:rPr lang="nb-NO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på</a:t>
            </a: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film, tegnet og lagde eventyret ut av </a:t>
            </a:r>
            <a:r>
              <a:rPr lang="nb-NO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plastlina</a:t>
            </a: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. Vi har en fin utstilling på torget som dere kan se. På onsdag ble de lest for av 3 og 4.klassinger i lesehuler som vi lagde rundt omkring på torget. </a:t>
            </a:r>
          </a:p>
          <a:p>
            <a:pPr marL="285750" indent="-285750">
              <a:buFontTx/>
              <a:buChar char="-"/>
            </a:pPr>
            <a:endParaRPr lang="nb-NO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Randi Mossing kom og fortalte eventyret «</a:t>
            </a:r>
            <a:r>
              <a:rPr lang="nb-NO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aleneMalene</a:t>
            </a: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» på torsdagen. Etter dette hadde vi uteskole med bålkos i skogen.</a:t>
            </a:r>
          </a:p>
          <a:p>
            <a:pPr marL="285750" indent="-285750">
              <a:buFontTx/>
              <a:buChar char="-"/>
            </a:pPr>
            <a:endParaRPr lang="nb-NO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nb-NO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På fredag fortalte elevene fra 1-4 klasse hverandre om hva de hadde jobbet med denne uken, noen hadde laget utstilling og noen viste skuespill. (På hjemmesiden finner dere bilder fra denne uken).</a:t>
            </a:r>
          </a:p>
        </p:txBody>
      </p:sp>
    </p:spTree>
    <p:extLst>
      <p:ext uri="{BB962C8B-B14F-4D97-AF65-F5344CB8AC3E}">
        <p14:creationId xmlns:p14="http://schemas.microsoft.com/office/powerpoint/2010/main" val="162449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8118</TotalTime>
  <Words>486</Words>
  <Application>Microsoft Office PowerPoint</Application>
  <PresentationFormat>A4 (210 x 297 mm)</PresentationFormat>
  <Paragraphs>105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Linn Kålås Smørvik</cp:lastModifiedBy>
  <cp:revision>127</cp:revision>
  <cp:lastPrinted>2019-09-27T10:06:56Z</cp:lastPrinted>
  <dcterms:created xsi:type="dcterms:W3CDTF">2015-08-23T05:34:14Z</dcterms:created>
  <dcterms:modified xsi:type="dcterms:W3CDTF">2019-10-04T06:16:05Z</dcterms:modified>
</cp:coreProperties>
</file>