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612" autoAdjust="0"/>
  </p:normalViewPr>
  <p:slideViewPr>
    <p:cSldViewPr snapToGrid="0">
      <p:cViewPr varScale="1">
        <p:scale>
          <a:sx n="65" d="100"/>
          <a:sy n="65" d="100"/>
        </p:scale>
        <p:origin x="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BFBFF-41BE-40CD-A300-4161D9BA2DE9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BED81-D587-4C02-991D-89E16A2591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445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Fag, hvor lenge vi har jobbet her,</a:t>
            </a:r>
            <a:r>
              <a:rPr lang="nb-NO" baseline="0" dirty="0" smtClean="0"/>
              <a:t> andre lærere i klassen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BED81-D587-4C02-991D-89E16A25913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73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Vise hvordan sida</a:t>
            </a:r>
            <a:r>
              <a:rPr lang="nb-NO" baseline="0" dirty="0" smtClean="0"/>
              <a:t> fungerer.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BED81-D587-4C02-991D-89E16A25913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3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BED81-D587-4C02-991D-89E16A25913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92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81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567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46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128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6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79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226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509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197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15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38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06CEE-3942-4344-B49C-BCCC11895C5B}" type="datetimeFigureOut">
              <a:rPr lang="nb-NO" smtClean="0"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3C96-18B2-4EFB-8B82-EF83CDEC9C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15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irik.s.iversen@sandnes.kommune.no" TargetMode="External"/><Relationship Id="rId2" Type="http://schemas.openxmlformats.org/officeDocument/2006/relationships/hyperlink" Target="mailto:johanne.noren@sandnes.kommune.n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skole.no/lundehaug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Velkommen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Foreldre og foresatte for 8D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496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Kantina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Åpent hver dag.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Salg av ostehorn og varmmat.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8. Klasse får gå tidlig på mandager. 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84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Ta kontakt om dere lurer på noe.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177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Om</a:t>
            </a:r>
            <a:r>
              <a:rPr lang="nb-NO" dirty="0" smtClean="0"/>
              <a:t> </a:t>
            </a:r>
            <a:r>
              <a:rPr lang="nb-N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oss</a:t>
            </a:r>
            <a:endParaRPr lang="nb-N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926" y="1690688"/>
            <a:ext cx="6807021" cy="5105266"/>
          </a:xfrm>
        </p:spPr>
      </p:pic>
    </p:spTree>
    <p:extLst>
      <p:ext uri="{BB962C8B-B14F-4D97-AF65-F5344CB8AC3E}">
        <p14:creationId xmlns:p14="http://schemas.microsoft.com/office/powerpoint/2010/main" val="207874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Kontaktinformasjon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>
                <a:hlinkClick r:id="rId2"/>
              </a:rPr>
              <a:t>j</a:t>
            </a:r>
            <a:r>
              <a:rPr lang="nb-NO" dirty="0" smtClean="0">
                <a:hlinkClick r:id="rId2"/>
              </a:rPr>
              <a:t>ohanne.noren@sandnes.kommune.no</a:t>
            </a: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Tlf</a:t>
            </a:r>
            <a:r>
              <a:rPr lang="nb-NO" dirty="0" smtClean="0"/>
              <a:t>: 48025107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>
                <a:hlinkClick r:id="rId3"/>
              </a:rPr>
              <a:t>e</a:t>
            </a:r>
            <a:r>
              <a:rPr lang="nb-NO" dirty="0" smtClean="0">
                <a:hlinkClick r:id="rId3"/>
              </a:rPr>
              <a:t>irik.s.iversen@sandnes.kommune.no</a:t>
            </a: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Tlf</a:t>
            </a:r>
            <a:r>
              <a:rPr lang="nb-NO" dirty="0" smtClean="0"/>
              <a:t>: 48048322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808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lærere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Norsk: Sindre Øvrum Haaland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Ressurs: Tom Samuelsen og Sissel Våge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546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Informasjonsflyt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Digitalt – bedre fremkommelighet, effektivt og miljøvennlig. </a:t>
            </a:r>
            <a:r>
              <a:rPr lang="nb-NO" dirty="0" smtClean="0"/>
              <a:t>Vi prøver å avvikle ranselpost. Har du ikke fått mail fra oss innen høstferien, så kan det være lurt å ta kontakt. </a:t>
            </a:r>
            <a:endParaRPr lang="nb-NO" dirty="0" smtClean="0"/>
          </a:p>
          <a:p>
            <a:r>
              <a:rPr lang="nb-NO" dirty="0" smtClean="0"/>
              <a:t>Abonner på hjemmesida (</a:t>
            </a:r>
            <a:r>
              <a:rPr lang="nb-NO" dirty="0" smtClean="0">
                <a:hlinkClick r:id="rId3"/>
              </a:rPr>
              <a:t>https://www.minskole.no/lundehaugen</a:t>
            </a:r>
            <a:r>
              <a:rPr lang="nb-NO" dirty="0" smtClean="0"/>
              <a:t>) </a:t>
            </a:r>
          </a:p>
          <a:p>
            <a:r>
              <a:rPr lang="nb-NO" dirty="0" smtClean="0"/>
              <a:t>Fravær – helst på </a:t>
            </a:r>
            <a:r>
              <a:rPr lang="nb-NO" dirty="0" smtClean="0"/>
              <a:t>e-post. </a:t>
            </a:r>
            <a:endParaRPr lang="nb-NO" dirty="0" smtClean="0"/>
          </a:p>
          <a:p>
            <a:r>
              <a:rPr lang="nb-NO" dirty="0" smtClean="0"/>
              <a:t>It’s Learning – Bruk elevbrukeren. 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568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Fravær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Meld gjerne fra med </a:t>
            </a:r>
            <a:r>
              <a:rPr lang="nb-NO" dirty="0" smtClean="0"/>
              <a:t>én </a:t>
            </a:r>
            <a:r>
              <a:rPr lang="nb-NO" dirty="0" smtClean="0"/>
              <a:t>gang</a:t>
            </a:r>
          </a:p>
          <a:p>
            <a:r>
              <a:rPr lang="nb-NO" dirty="0" smtClean="0"/>
              <a:t>Ved 3 dagers fravær må dere melde fra hvorfor barnet ditt ikke er på skolen.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21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It’s </a:t>
            </a:r>
            <a:r>
              <a:rPr lang="nb-NO" dirty="0" smtClean="0"/>
              <a:t>Learning.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Der kan du følge med på:</a:t>
            </a:r>
          </a:p>
          <a:p>
            <a:r>
              <a:rPr lang="nb-NO" dirty="0" smtClean="0"/>
              <a:t>Fravær</a:t>
            </a:r>
            <a:r>
              <a:rPr lang="nb-NO" dirty="0" smtClean="0"/>
              <a:t>, orden og atferd</a:t>
            </a:r>
          </a:p>
          <a:p>
            <a:r>
              <a:rPr lang="nb-NO" dirty="0" smtClean="0"/>
              <a:t>Faglige tilbakemeldinger</a:t>
            </a:r>
          </a:p>
          <a:p>
            <a:r>
              <a:rPr lang="nb-NO" dirty="0" smtClean="0"/>
              <a:t>Karakterer eller måloppnåelse. </a:t>
            </a:r>
          </a:p>
          <a:p>
            <a:r>
              <a:rPr lang="nb-NO" dirty="0" smtClean="0"/>
              <a:t>Du kan se chatten til elevene.</a:t>
            </a:r>
            <a:endParaRPr lang="nb-NO" dirty="0" smtClean="0"/>
          </a:p>
          <a:p>
            <a:r>
              <a:rPr lang="nb-NO" dirty="0" smtClean="0"/>
              <a:t>Laste opp og lagre dokumenter. </a:t>
            </a:r>
          </a:p>
          <a:p>
            <a:r>
              <a:rPr lang="nb-NO" dirty="0" smtClean="0"/>
              <a:t>Innleveringer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Anbefaler dere å bruke elevbrukeren. Om du ønsker foreldrebruker så ta kontakt med oss.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81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Arbeidsplanen (lekseplanen)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Oversikt over vurderinger, hendelser og viktige beskjeder. </a:t>
            </a:r>
          </a:p>
          <a:p>
            <a:r>
              <a:rPr lang="nb-NO" dirty="0" smtClean="0"/>
              <a:t>Hjelp </a:t>
            </a:r>
            <a:r>
              <a:rPr lang="nb-NO" dirty="0" smtClean="0"/>
              <a:t>de gjerne med å strukturere arbeidet </a:t>
            </a:r>
            <a:r>
              <a:rPr lang="nb-NO" dirty="0" smtClean="0"/>
              <a:t>i starten av </a:t>
            </a:r>
            <a:r>
              <a:rPr lang="nb-NO" dirty="0" smtClean="0"/>
              <a:t>hver nye </a:t>
            </a:r>
            <a:r>
              <a:rPr lang="nb-NO" dirty="0" smtClean="0"/>
              <a:t>periodeplan. Vi går også gjennom det viktigste på planen når den blir delt ut i klassen.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Hvert fag </a:t>
            </a:r>
            <a:r>
              <a:rPr lang="nb-NO" dirty="0" smtClean="0"/>
              <a:t>har:</a:t>
            </a: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Oversikt over mål som jobbes med til enhver tid.</a:t>
            </a:r>
          </a:p>
          <a:p>
            <a:pPr>
              <a:buFontTx/>
              <a:buChar char="-"/>
            </a:pPr>
            <a:r>
              <a:rPr lang="nb-NO" dirty="0" smtClean="0"/>
              <a:t>Lekser eller anbefalte lekser. </a:t>
            </a:r>
          </a:p>
          <a:p>
            <a:pPr>
              <a:buFontTx/>
              <a:buChar char="-"/>
            </a:pPr>
            <a:r>
              <a:rPr lang="nb-NO" dirty="0" smtClean="0"/>
              <a:t>Informasjon om arbeidet fremover</a:t>
            </a:r>
          </a:p>
          <a:p>
            <a:pPr>
              <a:buFontTx/>
              <a:buChar char="-"/>
            </a:pPr>
            <a:r>
              <a:rPr lang="nb-NO" dirty="0" smtClean="0"/>
              <a:t>Begreper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Spør om dere lurer på noe i forhold til dette.</a:t>
            </a:r>
            <a:endParaRPr lang="nb-NO" dirty="0" smtClean="0"/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876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Karakterer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Alle karakterer er </a:t>
            </a:r>
            <a:r>
              <a:rPr lang="nb-NO" dirty="0" err="1" smtClean="0"/>
              <a:t>underveiskarakterer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 jobber med målene som ligger bak karakterene (VFL). </a:t>
            </a:r>
          </a:p>
          <a:p>
            <a:pPr marL="0" indent="0">
              <a:buNone/>
            </a:pPr>
            <a:r>
              <a:rPr lang="nb-NO" dirty="0" smtClean="0"/>
              <a:t>De fleste karakterene vil komme nærme jul. </a:t>
            </a:r>
          </a:p>
          <a:p>
            <a:pPr marL="0" indent="0">
              <a:buNone/>
            </a:pPr>
            <a:r>
              <a:rPr lang="nb-NO" dirty="0" smtClean="0"/>
              <a:t>Husk at KOH og KRØ er fag med karakterer. </a:t>
            </a:r>
            <a:r>
              <a:rPr lang="nb-NO" dirty="0" smtClean="0"/>
              <a:t>I kroppsøvingene teller også innsats og </a:t>
            </a:r>
            <a:r>
              <a:rPr lang="nb-NO" dirty="0" err="1" smtClean="0"/>
              <a:t>fairplay</a:t>
            </a:r>
            <a:r>
              <a:rPr lang="nb-NO" dirty="0" smtClean="0"/>
              <a:t> inn på karakteren (ikke bare ferdigheter). 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660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336</Words>
  <Application>Microsoft Office PowerPoint</Application>
  <PresentationFormat>Widescreen</PresentationFormat>
  <Paragraphs>59</Paragraphs>
  <Slides>11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Velkommen</vt:lpstr>
      <vt:lpstr>Om oss</vt:lpstr>
      <vt:lpstr>Kontaktinformasjon </vt:lpstr>
      <vt:lpstr>Andre lærere</vt:lpstr>
      <vt:lpstr>Informasjonsflyt </vt:lpstr>
      <vt:lpstr>Fravær</vt:lpstr>
      <vt:lpstr>It’s Learning. </vt:lpstr>
      <vt:lpstr>Arbeidsplanen (lekseplanen)</vt:lpstr>
      <vt:lpstr>Karakterer</vt:lpstr>
      <vt:lpstr>Kantina </vt:lpstr>
      <vt:lpstr>PowerPoint-presentasjon</vt:lpstr>
    </vt:vector>
  </TitlesOfParts>
  <Company>Sandnes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</dc:title>
  <dc:creator>Norén, Johanne</dc:creator>
  <cp:lastModifiedBy>Norén, Johanne</cp:lastModifiedBy>
  <cp:revision>15</cp:revision>
  <dcterms:created xsi:type="dcterms:W3CDTF">2017-08-28T12:13:18Z</dcterms:created>
  <dcterms:modified xsi:type="dcterms:W3CDTF">2017-09-05T11:27:20Z</dcterms:modified>
</cp:coreProperties>
</file>