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7" r:id="rId13"/>
    <p:sldId id="264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783C5-410B-47BA-AC70-E80CA2A23D42}" v="674" dt="2024-01-04T16:23:56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gdufzXvjqw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RhF4HbpUH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8qVDxLfqls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XTJBr9tt8Q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C58ttB2-Qg?start=27&amp;feature=oembed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fB09CeGpAU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etemT1sWc?feature=oembed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S43Q6N1AI?list=PL4fJeg9CXdTdxSzDzGPD22YVI1oqdFxt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rwxJUXPHvE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302kF8MJ-I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g8T9r1Di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yPpmElPIi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Beatles</a:t>
            </a:r>
            <a:endParaRPr lang="en-US" sz="540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The Beatles - Wikipedia">
            <a:extLst>
              <a:ext uri="{FF2B5EF4-FFF2-40B4-BE49-F238E27FC236}">
                <a16:creationId xmlns:a16="http://schemas.microsoft.com/office/drawing/2014/main" id="{FABDF415-D3F1-44AA-8D7B-7F2047107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472C0E-7B49-B917-AC83-5B97C373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nb-NO" sz="5000">
                <a:cs typeface="Calibri Light"/>
              </a:rPr>
              <a:t>Amerikansk rock fra 1956</a:t>
            </a:r>
            <a:endParaRPr lang="nb-NO" sz="5000"/>
          </a:p>
        </p:txBody>
      </p:sp>
      <p:pic>
        <p:nvPicPr>
          <p:cNvPr id="4" name="Online-medier 3" title="Bill Haley &amp; His Comets - Rock Around The Clock (1955) HD">
            <a:hlinkClick r:id="" action="ppaction://media"/>
            <a:extLst>
              <a:ext uri="{FF2B5EF4-FFF2-40B4-BE49-F238E27FC236}">
                <a16:creationId xmlns:a16="http://schemas.microsoft.com/office/drawing/2014/main" id="{6ED15C9F-46F4-6153-643A-D58CF8E58B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0936" y="1886842"/>
            <a:ext cx="5458968" cy="3084316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36E01B-0CDE-793A-3113-4378757D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 dirty="0" err="1">
                <a:cs typeface="Calibri"/>
              </a:rPr>
              <a:t>Rytmen</a:t>
            </a:r>
            <a:r>
              <a:rPr lang="en-US" sz="2200" dirty="0">
                <a:cs typeface="Calibri"/>
              </a:rPr>
              <a:t>, backbeat </a:t>
            </a:r>
            <a:r>
              <a:rPr lang="en-US" sz="2200" dirty="0" err="1">
                <a:cs typeface="Calibri"/>
              </a:rPr>
              <a:t>på</a:t>
            </a:r>
            <a:r>
              <a:rPr lang="en-US" sz="2200" dirty="0">
                <a:cs typeface="Calibri"/>
              </a:rPr>
              <a:t> 2 </a:t>
            </a:r>
            <a:r>
              <a:rPr lang="en-US" sz="2200" dirty="0" err="1">
                <a:cs typeface="Calibri"/>
              </a:rPr>
              <a:t>og</a:t>
            </a:r>
            <a:r>
              <a:rPr lang="en-US" sz="2200" dirty="0">
                <a:cs typeface="Calibri"/>
              </a:rPr>
              <a:t> 4</a:t>
            </a:r>
          </a:p>
          <a:p>
            <a:r>
              <a:rPr lang="en-US" sz="2200" dirty="0">
                <a:cs typeface="Calibri"/>
              </a:rPr>
              <a:t>Bass, rock and roll, </a:t>
            </a:r>
            <a:r>
              <a:rPr lang="en-US" sz="2200" dirty="0" err="1">
                <a:cs typeface="Calibri"/>
              </a:rPr>
              <a:t>gå</a:t>
            </a:r>
            <a:r>
              <a:rPr lang="en-US" sz="2200" dirty="0">
                <a:cs typeface="Calibri"/>
              </a:rPr>
              <a:t>-bass </a:t>
            </a:r>
          </a:p>
          <a:p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28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393687-2487-B071-4434-7B9BC337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nb-NO" dirty="0">
                <a:cs typeface="Calibri Light"/>
              </a:rPr>
              <a:t>Til USA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058E37-580D-0ACB-F34D-2E15E271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000">
                <a:cs typeface="Calibri"/>
              </a:rPr>
              <a:t>Fylte 25 stadium</a:t>
            </a:r>
          </a:p>
          <a:p>
            <a:r>
              <a:rPr lang="nb-NO" sz="2000">
                <a:cs typeface="Calibri"/>
              </a:rPr>
              <a:t>Folk av elleville</a:t>
            </a:r>
          </a:p>
          <a:p>
            <a:r>
              <a:rPr lang="nb-NO" sz="2000" dirty="0" err="1">
                <a:cs typeface="Calibri"/>
              </a:rPr>
              <a:t>Hårstil</a:t>
            </a:r>
            <a:r>
              <a:rPr lang="nb-NO" sz="2000" dirty="0">
                <a:cs typeface="Calibri"/>
              </a:rPr>
              <a:t>, rebell</a:t>
            </a:r>
          </a:p>
          <a:p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</p:txBody>
      </p:sp>
      <p:pic>
        <p:nvPicPr>
          <p:cNvPr id="4" name="Online-medier 3" title="The Beatles Arrive In New York for their First US Visit">
            <a:hlinkClick r:id="" action="ppaction://media"/>
            <a:extLst>
              <a:ext uri="{FF2B5EF4-FFF2-40B4-BE49-F238E27FC236}">
                <a16:creationId xmlns:a16="http://schemas.microsoft.com/office/drawing/2014/main" id="{87706E4E-7066-883A-61CF-E4F427B475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00986" y="2101990"/>
            <a:ext cx="4747547" cy="26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1CCCD61-8D93-335C-6E05-28D60101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</a:rPr>
              <a:t>Beatlemania</a:t>
            </a:r>
            <a:endParaRPr lang="nb-NO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28B1D5-5D3E-C1C1-03F0-0F7326D1E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2200">
              <a:ea typeface="+mn-lt"/>
              <a:cs typeface="+mn-lt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4" name="Online-medier 3" title="The Beatles - Beatlemania! (London 1964)">
            <a:hlinkClick r:id="" action="ppaction://media"/>
            <a:extLst>
              <a:ext uri="{FF2B5EF4-FFF2-40B4-BE49-F238E27FC236}">
                <a16:creationId xmlns:a16="http://schemas.microsoft.com/office/drawing/2014/main" id="{1D318F46-8284-2F45-2364-4F92B9A6EE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A07A011-9DD1-6516-F57A-D1C11E4B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Yesterday (1965)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-medier 3" title="Yesterday (With Spoken Word Intro / Live From Studio 50, New York City / 1965)">
            <a:hlinkClick r:id="" action="ppaction://media"/>
            <a:extLst>
              <a:ext uri="{FF2B5EF4-FFF2-40B4-BE49-F238E27FC236}">
                <a16:creationId xmlns:a16="http://schemas.microsoft.com/office/drawing/2014/main" id="{76574088-EAE4-DD05-0479-86C4D6CC29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1377155"/>
            <a:ext cx="7214616" cy="40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9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FF626E-A624-7F75-BD90-88F836AD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Sgt.Peppers</a:t>
            </a:r>
            <a:br>
              <a:rPr lang="en-US" sz="4600">
                <a:solidFill>
                  <a:schemeClr val="bg1"/>
                </a:solidFill>
              </a:rPr>
            </a:br>
            <a:r>
              <a:rPr lang="en-US" sz="4600">
                <a:solidFill>
                  <a:schemeClr val="bg1"/>
                </a:solidFill>
              </a:rPr>
              <a:t>nye instrumenter og ny sound</a:t>
            </a:r>
          </a:p>
        </p:txBody>
      </p:sp>
      <p:sp>
        <p:nvSpPr>
          <p:cNvPr id="38" name="Freeform: Shape 22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lassholder for innhold 3" descr="The Beatles: Sgt. Pepper's Lonely Hearts Club Band Album Review | Pitchfork">
            <a:extLst>
              <a:ext uri="{FF2B5EF4-FFF2-40B4-BE49-F238E27FC236}">
                <a16:creationId xmlns:a16="http://schemas.microsoft.com/office/drawing/2014/main" id="{67AC578C-F656-1B82-FA8D-F8A37181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805" y="2663211"/>
            <a:ext cx="3408121" cy="3408121"/>
          </a:xfrm>
          <a:prstGeom prst="rect">
            <a:avLst/>
          </a:prstGeom>
        </p:spPr>
      </p:pic>
      <p:pic>
        <p:nvPicPr>
          <p:cNvPr id="5" name="Online-medier 4" title="With A Little Help From My Friends (Remastered 2009)">
            <a:hlinkClick r:id="" action="ppaction://media"/>
            <a:extLst>
              <a:ext uri="{FF2B5EF4-FFF2-40B4-BE49-F238E27FC236}">
                <a16:creationId xmlns:a16="http://schemas.microsoft.com/office/drawing/2014/main" id="{A8F4166A-DB3B-D907-A44E-9EF8416558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56393" y="831480"/>
            <a:ext cx="3105975" cy="23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7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C4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8F0027-48D5-0845-EB70-B10DF41C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 it be</a:t>
            </a:r>
          </a:p>
        </p:txBody>
      </p:sp>
      <p:pic>
        <p:nvPicPr>
          <p:cNvPr id="4" name="Online-medier 3" title="The Beatles - Let It Be (Official Video)">
            <a:hlinkClick r:id="" action="ppaction://media"/>
            <a:extLst>
              <a:ext uri="{FF2B5EF4-FFF2-40B4-BE49-F238E27FC236}">
                <a16:creationId xmlns:a16="http://schemas.microsoft.com/office/drawing/2014/main" id="{27AB3013-EB4D-EF5D-783E-BD35B5F9D4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7933" y="1353809"/>
            <a:ext cx="7347537" cy="41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5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16E47A-3609-F8C7-FF6E-40E59117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</a:rPr>
              <a:t>Here comes the sun</a:t>
            </a:r>
            <a:br>
              <a:rPr lang="nb-NO" sz="5400">
                <a:cs typeface="Calibri Light"/>
              </a:rPr>
            </a:br>
            <a:endParaRPr lang="nb-NO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53DFF0-1A05-FF5C-E51F-CE214C6E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200">
                <a:cs typeface="Calibri"/>
              </a:rPr>
              <a:t>Fra platen Abbey Road</a:t>
            </a: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6" name="Bilde 5" descr="Beatles' «Abbey Road» topper listene igjen etter 50 år">
            <a:extLst>
              <a:ext uri="{FF2B5EF4-FFF2-40B4-BE49-F238E27FC236}">
                <a16:creationId xmlns:a16="http://schemas.microsoft.com/office/drawing/2014/main" id="{A0038727-B715-18C5-C934-4E4A3F35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5" name="Online-medier 4" title="The Beatles - Here Comes The Sun (2019 Mix)">
            <a:hlinkClick r:id="" action="ppaction://media"/>
            <a:extLst>
              <a:ext uri="{FF2B5EF4-FFF2-40B4-BE49-F238E27FC236}">
                <a16:creationId xmlns:a16="http://schemas.microsoft.com/office/drawing/2014/main" id="{3D02F1D9-FC7E-6AF7-4CF0-1DC22E06FE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35900" y="4079193"/>
            <a:ext cx="385180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DB0683-59C3-212C-B222-941EC7B9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nb-NO" sz="5400" dirty="0">
                <a:cs typeface="Calibri Light"/>
              </a:rPr>
              <a:t>Siste konsert</a:t>
            </a:r>
            <a:br>
              <a:rPr lang="nb-NO" sz="5400" dirty="0">
                <a:cs typeface="Calibri Light"/>
              </a:rPr>
            </a:br>
            <a:endParaRPr lang="nb-NO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618DDF-1672-10D4-1805-62239A2F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200" dirty="0">
                <a:cs typeface="Calibri"/>
              </a:rPr>
              <a:t>Konserten på taket januar </a:t>
            </a:r>
            <a:r>
              <a:rPr lang="nb-NO" sz="2200">
                <a:cs typeface="Calibri"/>
              </a:rPr>
              <a:t>1969</a:t>
            </a:r>
            <a:endParaRPr lang="nb-NO"/>
          </a:p>
          <a:p>
            <a:r>
              <a:rPr lang="nb-NO" sz="2200" dirty="0">
                <a:cs typeface="Calibri"/>
              </a:rPr>
              <a:t>Etter utgivelse av Abbey Road i 1970, ble bandet oppløst</a:t>
            </a:r>
            <a:endParaRPr lang="nb-NO"/>
          </a:p>
          <a:p>
            <a:endParaRPr lang="nb-NO" sz="2200" dirty="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4" name="Online-medier 3" title="The Beatles - Get Back (Take 1) | Rooftop Concert">
            <a:hlinkClick r:id="" action="ppaction://media"/>
            <a:extLst>
              <a:ext uri="{FF2B5EF4-FFF2-40B4-BE49-F238E27FC236}">
                <a16:creationId xmlns:a16="http://schemas.microsoft.com/office/drawing/2014/main" id="{29BE7CC7-BD10-E5C5-9EFC-F38ABA4A2F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1E60357-F766-6DB6-2D3B-6D7ECC5F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000">
                <a:cs typeface="Calibri Light"/>
              </a:rPr>
              <a:t>Mest populære band-ever</a:t>
            </a:r>
            <a:endParaRPr lang="nb-NO" sz="5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24BAAD-1580-4875-CF66-9F014293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200">
                <a:cs typeface="Calibri"/>
              </a:rPr>
              <a:t>JOHN, PAUL GEORGE OG RINGO</a:t>
            </a:r>
          </a:p>
          <a:p>
            <a:r>
              <a:rPr lang="nb-NO" sz="2200">
                <a:cs typeface="Calibri"/>
              </a:rPr>
              <a:t>Startet i 1962 i hjembyen Liverpool</a:t>
            </a:r>
          </a:p>
          <a:p>
            <a:endParaRPr lang="nb-NO" sz="2200">
              <a:cs typeface="Calibri"/>
            </a:endParaRPr>
          </a:p>
        </p:txBody>
      </p:sp>
      <p:pic>
        <p:nvPicPr>
          <p:cNvPr id="4" name="Bilde 3" descr="Beatles | Members, Songs, Albums, &amp; Facts | Britannica">
            <a:extLst>
              <a:ext uri="{FF2B5EF4-FFF2-40B4-BE49-F238E27FC236}">
                <a16:creationId xmlns:a16="http://schemas.microsoft.com/office/drawing/2014/main" id="{819104D9-7816-0BD3-F0D4-99BFCF83B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12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65C332-3083-80FA-5331-FDEC4399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</a:rPr>
              <a:t>Brian Epstein</a:t>
            </a:r>
            <a:br>
              <a:rPr lang="nb-NO" sz="5400">
                <a:cs typeface="Calibri Light"/>
              </a:rPr>
            </a:br>
            <a:endParaRPr lang="nb-NO" sz="54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270AFF-181F-6DC0-6BE7-6FB953A8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>
              <a:cs typeface="Calibri"/>
            </a:endParaRPr>
          </a:p>
          <a:p>
            <a:r>
              <a:rPr lang="en-US" sz="2200" dirty="0" err="1">
                <a:cs typeface="Calibri"/>
              </a:rPr>
              <a:t>Eier</a:t>
            </a:r>
            <a:r>
              <a:rPr lang="en-US" sz="2200" dirty="0">
                <a:cs typeface="Calibri"/>
              </a:rPr>
              <a:t> av </a:t>
            </a:r>
            <a:r>
              <a:rPr lang="en-US" sz="2200" dirty="0" err="1">
                <a:cs typeface="Calibri"/>
              </a:rPr>
              <a:t>platebutikk</a:t>
            </a:r>
            <a:r>
              <a:rPr lang="en-US" sz="2200" dirty="0">
                <a:cs typeface="Calibri"/>
              </a:rPr>
              <a:t> I Liverpool, </a:t>
            </a:r>
            <a:r>
              <a:rPr lang="en-US" sz="2200" dirty="0" err="1">
                <a:cs typeface="Calibri"/>
              </a:rPr>
              <a:t>blir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manageren</a:t>
            </a:r>
            <a:endParaRPr lang="en-US" sz="220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  <p:pic>
        <p:nvPicPr>
          <p:cNvPr id="7" name="Plassholder for innhold 6" descr="The Fifth Man: Brian Epstein and the Beatles - The New York Times">
            <a:extLst>
              <a:ext uri="{FF2B5EF4-FFF2-40B4-BE49-F238E27FC236}">
                <a16:creationId xmlns:a16="http://schemas.microsoft.com/office/drawing/2014/main" id="{866E5E06-509B-EA21-2EB9-FEAAEF7DC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0" r="10286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178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AB2459-C430-E5F4-FF55-15D3B878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>
                <a:ea typeface="+mj-lt"/>
                <a:cs typeface="+mj-lt"/>
              </a:rPr>
              <a:t>"The fifth Beatle"</a:t>
            </a:r>
            <a:endParaRPr lang="en-US" sz="5000">
              <a:cs typeface="Calibri Light"/>
            </a:endParaRPr>
          </a:p>
        </p:txBody>
      </p:sp>
      <p:pic>
        <p:nvPicPr>
          <p:cNvPr id="4" name="Bilde 3" descr="George Martin: Best Beatles Moments We Owe to Producer">
            <a:extLst>
              <a:ext uri="{FF2B5EF4-FFF2-40B4-BE49-F238E27FC236}">
                <a16:creationId xmlns:a16="http://schemas.microsoft.com/office/drawing/2014/main" id="{A6CE1E45-845B-6D34-25C7-FD8F967D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727878"/>
            <a:ext cx="5458968" cy="3402244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0F1E20-4198-AAE3-1E78-B745E12A8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200">
                <a:cs typeface="Calibri"/>
              </a:rPr>
              <a:t>George Martin</a:t>
            </a:r>
          </a:p>
          <a:p>
            <a:r>
              <a:rPr lang="nb-NO" sz="2200">
                <a:cs typeface="Calibri"/>
              </a:rPr>
              <a:t>Slags produsent, større makt i dag enn tidligere</a:t>
            </a:r>
          </a:p>
          <a:p>
            <a:r>
              <a:rPr lang="nb-NO" sz="2200">
                <a:cs typeface="Calibri"/>
              </a:rPr>
              <a:t>Uvanlig på den tiden</a:t>
            </a:r>
          </a:p>
          <a:p>
            <a:r>
              <a:rPr lang="en-US" sz="2200">
                <a:ea typeface="+mn-lt"/>
                <a:cs typeface="+mn-lt"/>
              </a:rPr>
              <a:t>Pete Best byttes ut med Ringo Starr</a:t>
            </a:r>
            <a:endParaRPr lang="nb-NO" sz="2200">
              <a:cs typeface="Calibri"/>
            </a:endParaRP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99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ECA1AA-1415-D3FA-2D5A-E2BA5970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Populære låter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77FC4E-6C64-45C0-2528-6B9A518A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>
                <a:cs typeface="Calibri"/>
              </a:rPr>
              <a:t>Can`t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buy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me</a:t>
            </a:r>
            <a:r>
              <a:rPr lang="nb-NO" dirty="0">
                <a:cs typeface="Calibri"/>
              </a:rPr>
              <a:t> love 1964</a:t>
            </a:r>
          </a:p>
          <a:p>
            <a:r>
              <a:rPr lang="nb-NO" dirty="0">
                <a:cs typeface="Calibri"/>
              </a:rPr>
              <a:t>En av FEM singler </a:t>
            </a:r>
          </a:p>
          <a:p>
            <a:r>
              <a:rPr lang="nb-NO" dirty="0">
                <a:cs typeface="Calibri"/>
              </a:rPr>
              <a:t>Beatles hadde på</a:t>
            </a:r>
          </a:p>
          <a:p>
            <a:r>
              <a:rPr lang="nb-NO" dirty="0">
                <a:cs typeface="Calibri"/>
              </a:rPr>
              <a:t>Billboard-listen</a:t>
            </a:r>
          </a:p>
          <a:p>
            <a:endParaRPr lang="nb-NO" dirty="0">
              <a:cs typeface="Calibri"/>
            </a:endParaRPr>
          </a:p>
        </p:txBody>
      </p:sp>
      <p:pic>
        <p:nvPicPr>
          <p:cNvPr id="4" name="Online-medier 3" title="The Beatles - Can't Buy Me Love">
            <a:hlinkClick r:id="" action="ppaction://media"/>
            <a:extLst>
              <a:ext uri="{FF2B5EF4-FFF2-40B4-BE49-F238E27FC236}">
                <a16:creationId xmlns:a16="http://schemas.microsoft.com/office/drawing/2014/main" id="{4D31E8A7-5235-5E95-7546-0B2163A452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40785" y="2712720"/>
            <a:ext cx="7211378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-medier 3" title="She Loves You REMASTERED - Best Quality ever!">
            <a:hlinkClick r:id="" action="ppaction://media"/>
            <a:extLst>
              <a:ext uri="{FF2B5EF4-FFF2-40B4-BE49-F238E27FC236}">
                <a16:creationId xmlns:a16="http://schemas.microsoft.com/office/drawing/2014/main" id="{2BF9959C-9CA7-0923-BCE8-E41E9F0A70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B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183623-F323-5702-56D9-92390519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Filmen A Hard Days Night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låten ble en hit!</a:t>
            </a:r>
          </a:p>
        </p:txBody>
      </p:sp>
      <p:pic>
        <p:nvPicPr>
          <p:cNvPr id="4" name="Online-medier 3" title="A Hard Day's Night (1964) Trailer #1 | Movieclips Classic Trailers">
            <a:hlinkClick r:id="" action="ppaction://media"/>
            <a:extLst>
              <a:ext uri="{FF2B5EF4-FFF2-40B4-BE49-F238E27FC236}">
                <a16:creationId xmlns:a16="http://schemas.microsoft.com/office/drawing/2014/main" id="{7C597BF9-C5FC-BF56-4B80-DB9A4E7ACB0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1396639"/>
            <a:ext cx="7188199" cy="40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3A74441-8F45-730B-E733-B77BED38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</a:rPr>
              <a:t>Mercey beat</a:t>
            </a:r>
            <a:endParaRPr lang="nb-NO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3377E-0530-18B3-2AA0-A190425E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200" dirty="0">
                <a:cs typeface="Calibri"/>
              </a:rPr>
              <a:t>Oppkalt etter elven </a:t>
            </a:r>
            <a:r>
              <a:rPr lang="nb-NO" sz="2200" dirty="0" err="1">
                <a:cs typeface="Calibri"/>
              </a:rPr>
              <a:t>Mercey</a:t>
            </a:r>
          </a:p>
          <a:p>
            <a:r>
              <a:rPr lang="nb-NO" sz="2200" dirty="0">
                <a:cs typeface="Calibri"/>
              </a:rPr>
              <a:t>Blanding av engelsk </a:t>
            </a:r>
            <a:r>
              <a:rPr lang="nb-NO" sz="2200" err="1">
                <a:cs typeface="Calibri"/>
              </a:rPr>
              <a:t>visepop</a:t>
            </a:r>
            <a:r>
              <a:rPr lang="nb-NO" sz="2200" dirty="0">
                <a:cs typeface="Calibri"/>
              </a:rPr>
              <a:t> og amerikansk rock and roll.</a:t>
            </a:r>
          </a:p>
          <a:p>
            <a:endParaRPr lang="nb-NO" sz="2200" dirty="0">
              <a:cs typeface="Calibri"/>
            </a:endParaRPr>
          </a:p>
          <a:p>
            <a:endParaRPr lang="nb-NO" sz="2200" dirty="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4" name="Bilde 3" descr="Opplevelsescruise på Mersey-elven fra Liverpool 2024">
            <a:extLst>
              <a:ext uri="{FF2B5EF4-FFF2-40B4-BE49-F238E27FC236}">
                <a16:creationId xmlns:a16="http://schemas.microsoft.com/office/drawing/2014/main" id="{11A6BFB7-4F2A-FFD8-24AE-C0907DA26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5" r="2795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682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B027C28-227E-EFD9-05B5-0B60735F8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nb-NO" sz="6600">
                <a:cs typeface="Calibri Light"/>
              </a:rPr>
              <a:t>Mercey beat</a:t>
            </a:r>
            <a:br>
              <a:rPr lang="en-US" sz="6600"/>
            </a:br>
            <a:endParaRPr lang="nb-NO" sz="66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CA60E8-47A8-BFB8-5C51-D2D4519E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dirty="0">
                <a:cs typeface="Calibri"/>
              </a:rPr>
              <a:t>"Snillere enn The Beatles", </a:t>
            </a:r>
          </a:p>
          <a:p>
            <a:pPr algn="l"/>
            <a:r>
              <a:rPr lang="nb-NO" dirty="0">
                <a:cs typeface="Calibri"/>
              </a:rPr>
              <a:t>flerstemte fra det engelske </a:t>
            </a:r>
          </a:p>
          <a:p>
            <a:pPr algn="l"/>
            <a:r>
              <a:rPr lang="nb-NO" dirty="0">
                <a:cs typeface="Calibri"/>
              </a:rPr>
              <a:t>Akkordene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-medier 3" title="The Merseybeats -  I Think of You (TV, April 1964)">
            <a:hlinkClick r:id="" action="ppaction://media"/>
            <a:extLst>
              <a:ext uri="{FF2B5EF4-FFF2-40B4-BE49-F238E27FC236}">
                <a16:creationId xmlns:a16="http://schemas.microsoft.com/office/drawing/2014/main" id="{1F9F0C43-7627-73DF-7093-4362441F8B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81544" y="1778000"/>
            <a:ext cx="4087368" cy="3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Office-tema</vt:lpstr>
      <vt:lpstr>Beatles</vt:lpstr>
      <vt:lpstr>Mest populære band-ever</vt:lpstr>
      <vt:lpstr>Brian Epstein </vt:lpstr>
      <vt:lpstr>"The fifth Beatle"</vt:lpstr>
      <vt:lpstr>Populære låter</vt:lpstr>
      <vt:lpstr>PowerPoint-presentasjon</vt:lpstr>
      <vt:lpstr>Filmen A Hard Days Night låten ble en hit!</vt:lpstr>
      <vt:lpstr>Mercey beat</vt:lpstr>
      <vt:lpstr>Mercey beat </vt:lpstr>
      <vt:lpstr>Amerikansk rock fra 1956</vt:lpstr>
      <vt:lpstr>Til USA</vt:lpstr>
      <vt:lpstr>Beatlemania</vt:lpstr>
      <vt:lpstr>Yesterday (1965)</vt:lpstr>
      <vt:lpstr>Sgt.Peppers nye instrumenter og ny sound</vt:lpstr>
      <vt:lpstr>Let it be</vt:lpstr>
      <vt:lpstr>Here comes the sun </vt:lpstr>
      <vt:lpstr>Siste konsert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210</cp:revision>
  <dcterms:created xsi:type="dcterms:W3CDTF">2024-01-04T15:28:32Z</dcterms:created>
  <dcterms:modified xsi:type="dcterms:W3CDTF">2024-01-04T16:23:59Z</dcterms:modified>
</cp:coreProperties>
</file>