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2" r:id="rId3"/>
    <p:sldId id="285" r:id="rId4"/>
    <p:sldId id="287" r:id="rId5"/>
    <p:sldId id="292" r:id="rId6"/>
    <p:sldId id="289" r:id="rId7"/>
    <p:sldId id="291" r:id="rId8"/>
    <p:sldId id="283" r:id="rId9"/>
    <p:sldId id="293" r:id="rId10"/>
    <p:sldId id="294" r:id="rId11"/>
    <p:sldId id="281" r:id="rId12"/>
    <p:sldId id="257" r:id="rId13"/>
    <p:sldId id="272" r:id="rId14"/>
    <p:sldId id="273" r:id="rId15"/>
    <p:sldId id="258" r:id="rId16"/>
    <p:sldId id="280" r:id="rId17"/>
    <p:sldId id="274" r:id="rId18"/>
    <p:sldId id="267" r:id="rId19"/>
    <p:sldId id="265"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5C306-84D3-4342-841B-7AD7A7145A82}" v="6" dt="2022-09-06T09:50:36.55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Nielsen" userId="1d80c52b-ae01-4005-aeb8-97885e3dc8a0" providerId="ADAL" clId="{6A15C306-84D3-4342-841B-7AD7A7145A82}"/>
    <pc:docChg chg="undo custSel addSld delSld modSld sldOrd">
      <pc:chgData name="Erik Nielsen" userId="1d80c52b-ae01-4005-aeb8-97885e3dc8a0" providerId="ADAL" clId="{6A15C306-84D3-4342-841B-7AD7A7145A82}" dt="2022-09-06T09:53:41.799" v="355" actId="20577"/>
      <pc:docMkLst>
        <pc:docMk/>
      </pc:docMkLst>
      <pc:sldChg chg="addSp delSp modSp mod setBg addAnim setClrOvrMap">
        <pc:chgData name="Erik Nielsen" userId="1d80c52b-ae01-4005-aeb8-97885e3dc8a0" providerId="ADAL" clId="{6A15C306-84D3-4342-841B-7AD7A7145A82}" dt="2022-09-06T09:03:01.599" v="240"/>
        <pc:sldMkLst>
          <pc:docMk/>
          <pc:sldMk cId="3226203431" sldId="256"/>
        </pc:sldMkLst>
        <pc:spChg chg="mod">
          <ac:chgData name="Erik Nielsen" userId="1d80c52b-ae01-4005-aeb8-97885e3dc8a0" providerId="ADAL" clId="{6A15C306-84D3-4342-841B-7AD7A7145A82}" dt="2022-09-06T09:03:01.597" v="238" actId="26606"/>
          <ac:spMkLst>
            <pc:docMk/>
            <pc:sldMk cId="3226203431" sldId="256"/>
            <ac:spMk id="2" creationId="{00000000-0000-0000-0000-000000000000}"/>
          </ac:spMkLst>
        </pc:spChg>
        <pc:spChg chg="mod">
          <ac:chgData name="Erik Nielsen" userId="1d80c52b-ae01-4005-aeb8-97885e3dc8a0" providerId="ADAL" clId="{6A15C306-84D3-4342-841B-7AD7A7145A82}" dt="2022-09-06T09:03:01.597" v="238" actId="26606"/>
          <ac:spMkLst>
            <pc:docMk/>
            <pc:sldMk cId="3226203431" sldId="256"/>
            <ac:spMk id="3" creationId="{00000000-0000-0000-0000-000000000000}"/>
          </ac:spMkLst>
        </pc:spChg>
        <pc:spChg chg="del">
          <ac:chgData name="Erik Nielsen" userId="1d80c52b-ae01-4005-aeb8-97885e3dc8a0" providerId="ADAL" clId="{6A15C306-84D3-4342-841B-7AD7A7145A82}" dt="2022-09-06T09:03:01.597" v="238" actId="26606"/>
          <ac:spMkLst>
            <pc:docMk/>
            <pc:sldMk cId="3226203431" sldId="256"/>
            <ac:spMk id="41" creationId="{FB5B0058-AF13-4859-B429-4EDDE2A26F7F}"/>
          </ac:spMkLst>
        </pc:spChg>
        <pc:spChg chg="del">
          <ac:chgData name="Erik Nielsen" userId="1d80c52b-ae01-4005-aeb8-97885e3dc8a0" providerId="ADAL" clId="{6A15C306-84D3-4342-841B-7AD7A7145A82}" dt="2022-09-06T09:03:01.597" v="238" actId="26606"/>
          <ac:spMkLst>
            <pc:docMk/>
            <pc:sldMk cId="3226203431" sldId="256"/>
            <ac:spMk id="42" creationId="{81BD432D-FAB3-4B5D-BF27-4DA7C75B3238}"/>
          </ac:spMkLst>
        </pc:spChg>
        <pc:spChg chg="add">
          <ac:chgData name="Erik Nielsen" userId="1d80c52b-ae01-4005-aeb8-97885e3dc8a0" providerId="ADAL" clId="{6A15C306-84D3-4342-841B-7AD7A7145A82}" dt="2022-09-06T09:03:01.597" v="238" actId="26606"/>
          <ac:spMkLst>
            <pc:docMk/>
            <pc:sldMk cId="3226203431" sldId="256"/>
            <ac:spMk id="3079" creationId="{71B2258F-86CA-4D4D-8270-BC05FCDEBFB3}"/>
          </ac:spMkLst>
        </pc:spChg>
        <pc:picChg chg="add mod ord">
          <ac:chgData name="Erik Nielsen" userId="1d80c52b-ae01-4005-aeb8-97885e3dc8a0" providerId="ADAL" clId="{6A15C306-84D3-4342-841B-7AD7A7145A82}" dt="2022-09-06T09:03:01.597" v="238" actId="26606"/>
          <ac:picMkLst>
            <pc:docMk/>
            <pc:sldMk cId="3226203431" sldId="256"/>
            <ac:picMk id="3074" creationId="{44077D43-1995-E8F1-ACF1-E51DAB3EA462}"/>
          </ac:picMkLst>
        </pc:picChg>
        <pc:cxnChg chg="del">
          <ac:chgData name="Erik Nielsen" userId="1d80c52b-ae01-4005-aeb8-97885e3dc8a0" providerId="ADAL" clId="{6A15C306-84D3-4342-841B-7AD7A7145A82}" dt="2022-09-06T09:03:01.597" v="238" actId="26606"/>
          <ac:cxnSpMkLst>
            <pc:docMk/>
            <pc:sldMk cId="3226203431" sldId="256"/>
            <ac:cxnSpMk id="43" creationId="{E6D6B450-4278-45B8-88C7-C061710E3C7E}"/>
          </ac:cxnSpMkLst>
        </pc:cxnChg>
        <pc:cxnChg chg="del">
          <ac:chgData name="Erik Nielsen" userId="1d80c52b-ae01-4005-aeb8-97885e3dc8a0" providerId="ADAL" clId="{6A15C306-84D3-4342-841B-7AD7A7145A82}" dt="2022-09-06T09:03:01.597" v="238" actId="26606"/>
          <ac:cxnSpMkLst>
            <pc:docMk/>
            <pc:sldMk cId="3226203431" sldId="256"/>
            <ac:cxnSpMk id="44" creationId="{74234A4C-A256-4139-A5F4-27078F0D6796}"/>
          </ac:cxnSpMkLst>
        </pc:cxnChg>
      </pc:sldChg>
      <pc:sldChg chg="modSp mod ord">
        <pc:chgData name="Erik Nielsen" userId="1d80c52b-ae01-4005-aeb8-97885e3dc8a0" providerId="ADAL" clId="{6A15C306-84D3-4342-841B-7AD7A7145A82}" dt="2022-09-06T09:14:34.050" v="323" actId="20577"/>
        <pc:sldMkLst>
          <pc:docMk/>
          <pc:sldMk cId="1691023113" sldId="257"/>
        </pc:sldMkLst>
        <pc:spChg chg="mod">
          <ac:chgData name="Erik Nielsen" userId="1d80c52b-ae01-4005-aeb8-97885e3dc8a0" providerId="ADAL" clId="{6A15C306-84D3-4342-841B-7AD7A7145A82}" dt="2022-09-06T09:14:34.050" v="323" actId="20577"/>
          <ac:spMkLst>
            <pc:docMk/>
            <pc:sldMk cId="1691023113" sldId="257"/>
            <ac:spMk id="3" creationId="{00000000-0000-0000-0000-000000000000}"/>
          </ac:spMkLst>
        </pc:spChg>
      </pc:sldChg>
      <pc:sldChg chg="del ord">
        <pc:chgData name="Erik Nielsen" userId="1d80c52b-ae01-4005-aeb8-97885e3dc8a0" providerId="ADAL" clId="{6A15C306-84D3-4342-841B-7AD7A7145A82}" dt="2022-09-06T09:14:03.449" v="271" actId="47"/>
        <pc:sldMkLst>
          <pc:docMk/>
          <pc:sldMk cId="728760359" sldId="259"/>
        </pc:sldMkLst>
      </pc:sldChg>
      <pc:sldChg chg="del">
        <pc:chgData name="Erik Nielsen" userId="1d80c52b-ae01-4005-aeb8-97885e3dc8a0" providerId="ADAL" clId="{6A15C306-84D3-4342-841B-7AD7A7145A82}" dt="2022-09-06T08:58:15.478" v="0" actId="47"/>
        <pc:sldMkLst>
          <pc:docMk/>
          <pc:sldMk cId="1268628626" sldId="268"/>
        </pc:sldMkLst>
      </pc:sldChg>
      <pc:sldChg chg="modSp">
        <pc:chgData name="Erik Nielsen" userId="1d80c52b-ae01-4005-aeb8-97885e3dc8a0" providerId="ADAL" clId="{6A15C306-84D3-4342-841B-7AD7A7145A82}" dt="2022-09-06T09:10:31.334" v="264" actId="20577"/>
        <pc:sldMkLst>
          <pc:docMk/>
          <pc:sldMk cId="1413241117" sldId="274"/>
        </pc:sldMkLst>
        <pc:graphicFrameChg chg="mod">
          <ac:chgData name="Erik Nielsen" userId="1d80c52b-ae01-4005-aeb8-97885e3dc8a0" providerId="ADAL" clId="{6A15C306-84D3-4342-841B-7AD7A7145A82}" dt="2022-09-06T09:10:31.334" v="264" actId="20577"/>
          <ac:graphicFrameMkLst>
            <pc:docMk/>
            <pc:sldMk cId="1413241117" sldId="274"/>
            <ac:graphicFrameMk id="5" creationId="{FDF60B39-22EB-478A-BFF5-E0DC3A96B932}"/>
          </ac:graphicFrameMkLst>
        </pc:graphicFrameChg>
      </pc:sldChg>
      <pc:sldChg chg="del">
        <pc:chgData name="Erik Nielsen" userId="1d80c52b-ae01-4005-aeb8-97885e3dc8a0" providerId="ADAL" clId="{6A15C306-84D3-4342-841B-7AD7A7145A82}" dt="2022-09-06T09:10:13.041" v="263" actId="47"/>
        <pc:sldMkLst>
          <pc:docMk/>
          <pc:sldMk cId="2052704294" sldId="277"/>
        </pc:sldMkLst>
      </pc:sldChg>
      <pc:sldChg chg="modSp mod">
        <pc:chgData name="Erik Nielsen" userId="1d80c52b-ae01-4005-aeb8-97885e3dc8a0" providerId="ADAL" clId="{6A15C306-84D3-4342-841B-7AD7A7145A82}" dt="2022-09-06T09:53:41.799" v="355" actId="20577"/>
        <pc:sldMkLst>
          <pc:docMk/>
          <pc:sldMk cId="1516671711" sldId="280"/>
        </pc:sldMkLst>
        <pc:spChg chg="mod">
          <ac:chgData name="Erik Nielsen" userId="1d80c52b-ae01-4005-aeb8-97885e3dc8a0" providerId="ADAL" clId="{6A15C306-84D3-4342-841B-7AD7A7145A82}" dt="2022-09-06T09:53:41.799" v="355" actId="20577"/>
          <ac:spMkLst>
            <pc:docMk/>
            <pc:sldMk cId="1516671711" sldId="280"/>
            <ac:spMk id="3" creationId="{78D3739A-F9E4-450F-BAC6-55F2DA496BAA}"/>
          </ac:spMkLst>
        </pc:spChg>
      </pc:sldChg>
      <pc:sldChg chg="addSp modSp new mod setBg">
        <pc:chgData name="Erik Nielsen" userId="1d80c52b-ae01-4005-aeb8-97885e3dc8a0" providerId="ADAL" clId="{6A15C306-84D3-4342-841B-7AD7A7145A82}" dt="2022-09-06T09:13:22.439" v="270" actId="20577"/>
        <pc:sldMkLst>
          <pc:docMk/>
          <pc:sldMk cId="2995481382" sldId="282"/>
        </pc:sldMkLst>
        <pc:spChg chg="mod">
          <ac:chgData name="Erik Nielsen" userId="1d80c52b-ae01-4005-aeb8-97885e3dc8a0" providerId="ADAL" clId="{6A15C306-84D3-4342-841B-7AD7A7145A82}" dt="2022-09-06T09:03:40.666" v="242" actId="26606"/>
          <ac:spMkLst>
            <pc:docMk/>
            <pc:sldMk cId="2995481382" sldId="282"/>
            <ac:spMk id="2" creationId="{F7FB59D1-58E8-2C0E-0505-A99E69655FCE}"/>
          </ac:spMkLst>
        </pc:spChg>
        <pc:spChg chg="mod">
          <ac:chgData name="Erik Nielsen" userId="1d80c52b-ae01-4005-aeb8-97885e3dc8a0" providerId="ADAL" clId="{6A15C306-84D3-4342-841B-7AD7A7145A82}" dt="2022-09-06T09:13:22.439" v="270" actId="20577"/>
          <ac:spMkLst>
            <pc:docMk/>
            <pc:sldMk cId="2995481382" sldId="282"/>
            <ac:spMk id="3" creationId="{C3C8CDF0-8EFB-C943-CD87-45E35956287E}"/>
          </ac:spMkLst>
        </pc:spChg>
        <pc:spChg chg="add">
          <ac:chgData name="Erik Nielsen" userId="1d80c52b-ae01-4005-aeb8-97885e3dc8a0" providerId="ADAL" clId="{6A15C306-84D3-4342-841B-7AD7A7145A82}" dt="2022-09-06T09:03:40.666" v="242" actId="26606"/>
          <ac:spMkLst>
            <pc:docMk/>
            <pc:sldMk cId="2995481382" sldId="282"/>
            <ac:spMk id="4103" creationId="{D009D6D5-DAC2-4A8B-A17A-E206B9012D09}"/>
          </ac:spMkLst>
        </pc:spChg>
        <pc:picChg chg="add mod">
          <ac:chgData name="Erik Nielsen" userId="1d80c52b-ae01-4005-aeb8-97885e3dc8a0" providerId="ADAL" clId="{6A15C306-84D3-4342-841B-7AD7A7145A82}" dt="2022-09-06T09:03:40.666" v="242" actId="26606"/>
          <ac:picMkLst>
            <pc:docMk/>
            <pc:sldMk cId="2995481382" sldId="282"/>
            <ac:picMk id="4098" creationId="{28337D86-DCEA-9092-0C1E-141ED8584AA7}"/>
          </ac:picMkLst>
        </pc:picChg>
      </pc:sldChg>
      <pc:sldChg chg="addSp delSp modSp new mod modAnim">
        <pc:chgData name="Erik Nielsen" userId="1d80c52b-ae01-4005-aeb8-97885e3dc8a0" providerId="ADAL" clId="{6A15C306-84D3-4342-841B-7AD7A7145A82}" dt="2022-09-06T09:52:30.264" v="346" actId="1076"/>
        <pc:sldMkLst>
          <pc:docMk/>
          <pc:sldMk cId="2724463123" sldId="283"/>
        </pc:sldMkLst>
        <pc:spChg chg="add del">
          <ac:chgData name="Erik Nielsen" userId="1d80c52b-ae01-4005-aeb8-97885e3dc8a0" providerId="ADAL" clId="{6A15C306-84D3-4342-841B-7AD7A7145A82}" dt="2022-09-06T09:06:52.323" v="245" actId="22"/>
          <ac:spMkLst>
            <pc:docMk/>
            <pc:sldMk cId="2724463123" sldId="283"/>
            <ac:spMk id="3" creationId="{70222FF0-F268-DABC-495E-46F89747DB69}"/>
          </ac:spMkLst>
        </pc:spChg>
        <pc:spChg chg="add del mod">
          <ac:chgData name="Erik Nielsen" userId="1d80c52b-ae01-4005-aeb8-97885e3dc8a0" providerId="ADAL" clId="{6A15C306-84D3-4342-841B-7AD7A7145A82}" dt="2022-09-06T09:51:59.697" v="340"/>
          <ac:spMkLst>
            <pc:docMk/>
            <pc:sldMk cId="2724463123" sldId="283"/>
            <ac:spMk id="5" creationId="{26EF5278-41A8-A4EB-6F52-8388DE49AFFB}"/>
          </ac:spMkLst>
        </pc:spChg>
        <pc:spChg chg="add mod">
          <ac:chgData name="Erik Nielsen" userId="1d80c52b-ae01-4005-aeb8-97885e3dc8a0" providerId="ADAL" clId="{6A15C306-84D3-4342-841B-7AD7A7145A82}" dt="2022-09-06T09:51:50.625" v="334" actId="1076"/>
          <ac:spMkLst>
            <pc:docMk/>
            <pc:sldMk cId="2724463123" sldId="283"/>
            <ac:spMk id="7" creationId="{BFD1DC8B-C259-1904-7437-D7ADC4D9F208}"/>
          </ac:spMkLst>
        </pc:spChg>
        <pc:picChg chg="add mod">
          <ac:chgData name="Erik Nielsen" userId="1d80c52b-ae01-4005-aeb8-97885e3dc8a0" providerId="ADAL" clId="{6A15C306-84D3-4342-841B-7AD7A7145A82}" dt="2022-09-06T09:52:30.264" v="346" actId="1076"/>
          <ac:picMkLst>
            <pc:docMk/>
            <pc:sldMk cId="2724463123" sldId="283"/>
            <ac:picMk id="8" creationId="{21090B8D-3152-44FA-F3A5-431E73BA91A0}"/>
          </ac:picMkLst>
        </pc:picChg>
      </pc:sldChg>
      <pc:sldChg chg="modSp mod">
        <pc:chgData name="Erik Nielsen" userId="1d80c52b-ae01-4005-aeb8-97885e3dc8a0" providerId="ADAL" clId="{6A15C306-84D3-4342-841B-7AD7A7145A82}" dt="2022-09-06T09:48:02.146" v="325" actId="27636"/>
        <pc:sldMkLst>
          <pc:docMk/>
          <pc:sldMk cId="3385414826" sldId="285"/>
        </pc:sldMkLst>
        <pc:spChg chg="mod">
          <ac:chgData name="Erik Nielsen" userId="1d80c52b-ae01-4005-aeb8-97885e3dc8a0" providerId="ADAL" clId="{6A15C306-84D3-4342-841B-7AD7A7145A82}" dt="2022-09-06T09:48:02.146" v="325" actId="27636"/>
          <ac:spMkLst>
            <pc:docMk/>
            <pc:sldMk cId="3385414826" sldId="285"/>
            <ac:spMk id="3" creationId="{042A7A4F-CD24-9643-8FB0-185768ED92AB}"/>
          </ac:spMkLst>
        </pc:spChg>
      </pc:sldChg>
      <pc:sldChg chg="modSp mod">
        <pc:chgData name="Erik Nielsen" userId="1d80c52b-ae01-4005-aeb8-97885e3dc8a0" providerId="ADAL" clId="{6A15C306-84D3-4342-841B-7AD7A7145A82}" dt="2022-09-06T09:08:09.411" v="251" actId="27636"/>
        <pc:sldMkLst>
          <pc:docMk/>
          <pc:sldMk cId="106930839" sldId="289"/>
        </pc:sldMkLst>
        <pc:spChg chg="mod">
          <ac:chgData name="Erik Nielsen" userId="1d80c52b-ae01-4005-aeb8-97885e3dc8a0" providerId="ADAL" clId="{6A15C306-84D3-4342-841B-7AD7A7145A82}" dt="2022-09-06T09:08:09.411" v="251" actId="27636"/>
          <ac:spMkLst>
            <pc:docMk/>
            <pc:sldMk cId="106930839" sldId="289"/>
            <ac:spMk id="2" creationId="{D14E427B-F4EE-4B1F-AAFD-DAD79BDCEF0A}"/>
          </ac:spMkLst>
        </pc:spChg>
      </pc:sldChg>
      <pc:sldChg chg="modSp mod">
        <pc:chgData name="Erik Nielsen" userId="1d80c52b-ae01-4005-aeb8-97885e3dc8a0" providerId="ADAL" clId="{6A15C306-84D3-4342-841B-7AD7A7145A82}" dt="2022-09-06T09:08:38.724" v="254" actId="14100"/>
        <pc:sldMkLst>
          <pc:docMk/>
          <pc:sldMk cId="1342375277" sldId="292"/>
        </pc:sldMkLst>
        <pc:spChg chg="mod">
          <ac:chgData name="Erik Nielsen" userId="1d80c52b-ae01-4005-aeb8-97885e3dc8a0" providerId="ADAL" clId="{6A15C306-84D3-4342-841B-7AD7A7145A82}" dt="2022-09-06T09:08:09.385" v="250" actId="27636"/>
          <ac:spMkLst>
            <pc:docMk/>
            <pc:sldMk cId="1342375277" sldId="292"/>
            <ac:spMk id="2" creationId="{B9830FC8-E755-460C-80F1-4E41383869BB}"/>
          </ac:spMkLst>
        </pc:spChg>
        <pc:spChg chg="mod">
          <ac:chgData name="Erik Nielsen" userId="1d80c52b-ae01-4005-aeb8-97885e3dc8a0" providerId="ADAL" clId="{6A15C306-84D3-4342-841B-7AD7A7145A82}" dt="2022-09-06T09:08:38.724" v="254" actId="14100"/>
          <ac:spMkLst>
            <pc:docMk/>
            <pc:sldMk cId="1342375277" sldId="292"/>
            <ac:spMk id="3" creationId="{7077FB43-BD38-4366-82AE-A425CE8BD938}"/>
          </ac:spMkLst>
        </pc:spChg>
      </pc:sldChg>
      <pc:sldChg chg="addSp delSp modSp mod setBg">
        <pc:chgData name="Erik Nielsen" userId="1d80c52b-ae01-4005-aeb8-97885e3dc8a0" providerId="ADAL" clId="{6A15C306-84D3-4342-841B-7AD7A7145A82}" dt="2022-09-06T09:53:14.098" v="347" actId="14100"/>
        <pc:sldMkLst>
          <pc:docMk/>
          <pc:sldMk cId="2150268090" sldId="293"/>
        </pc:sldMkLst>
        <pc:spChg chg="mod">
          <ac:chgData name="Erik Nielsen" userId="1d80c52b-ae01-4005-aeb8-97885e3dc8a0" providerId="ADAL" clId="{6A15C306-84D3-4342-841B-7AD7A7145A82}" dt="2022-09-06T09:09:43.133" v="258" actId="26606"/>
          <ac:spMkLst>
            <pc:docMk/>
            <pc:sldMk cId="2150268090" sldId="293"/>
            <ac:spMk id="2" creationId="{B08A2D62-6D17-A40B-2E35-8113C7029EE7}"/>
          </ac:spMkLst>
        </pc:spChg>
        <pc:spChg chg="del mod">
          <ac:chgData name="Erik Nielsen" userId="1d80c52b-ae01-4005-aeb8-97885e3dc8a0" providerId="ADAL" clId="{6A15C306-84D3-4342-841B-7AD7A7145A82}" dt="2022-09-06T09:09:43.133" v="258" actId="26606"/>
          <ac:spMkLst>
            <pc:docMk/>
            <pc:sldMk cId="2150268090" sldId="293"/>
            <ac:spMk id="3" creationId="{01B1C590-2E96-5ACD-09CA-FA91E013D9C0}"/>
          </ac:spMkLst>
        </pc:spChg>
        <pc:spChg chg="add">
          <ac:chgData name="Erik Nielsen" userId="1d80c52b-ae01-4005-aeb8-97885e3dc8a0" providerId="ADAL" clId="{6A15C306-84D3-4342-841B-7AD7A7145A82}" dt="2022-09-06T09:09:43.133" v="258" actId="26606"/>
          <ac:spMkLst>
            <pc:docMk/>
            <pc:sldMk cId="2150268090" sldId="293"/>
            <ac:spMk id="9" creationId="{345A976A-8DE3-4B67-B94B-2044FDD12899}"/>
          </ac:spMkLst>
        </pc:spChg>
        <pc:spChg chg="add">
          <ac:chgData name="Erik Nielsen" userId="1d80c52b-ae01-4005-aeb8-97885e3dc8a0" providerId="ADAL" clId="{6A15C306-84D3-4342-841B-7AD7A7145A82}" dt="2022-09-06T09:09:43.133" v="258" actId="26606"/>
          <ac:spMkLst>
            <pc:docMk/>
            <pc:sldMk cId="2150268090" sldId="293"/>
            <ac:spMk id="11" creationId="{6EAAA1B9-2DDB-49C9-A037-A523D2F13C15}"/>
          </ac:spMkLst>
        </pc:spChg>
        <pc:grpChg chg="add">
          <ac:chgData name="Erik Nielsen" userId="1d80c52b-ae01-4005-aeb8-97885e3dc8a0" providerId="ADAL" clId="{6A15C306-84D3-4342-841B-7AD7A7145A82}" dt="2022-09-06T09:09:43.133" v="258" actId="26606"/>
          <ac:grpSpMkLst>
            <pc:docMk/>
            <pc:sldMk cId="2150268090" sldId="293"/>
            <ac:grpSpMk id="13" creationId="{B441F8D5-EBCE-4FB9-91A9-3425971C1F99}"/>
          </ac:grpSpMkLst>
        </pc:grpChg>
        <pc:grpChg chg="add">
          <ac:chgData name="Erik Nielsen" userId="1d80c52b-ae01-4005-aeb8-97885e3dc8a0" providerId="ADAL" clId="{6A15C306-84D3-4342-841B-7AD7A7145A82}" dt="2022-09-06T09:09:43.133" v="258" actId="26606"/>
          <ac:grpSpMkLst>
            <pc:docMk/>
            <pc:sldMk cId="2150268090" sldId="293"/>
            <ac:grpSpMk id="19" creationId="{08701F99-7E4C-4B92-A4B5-307CDFB7A4DE}"/>
          </ac:grpSpMkLst>
        </pc:grpChg>
        <pc:graphicFrameChg chg="add mod">
          <ac:chgData name="Erik Nielsen" userId="1d80c52b-ae01-4005-aeb8-97885e3dc8a0" providerId="ADAL" clId="{6A15C306-84D3-4342-841B-7AD7A7145A82}" dt="2022-09-06T09:53:14.098" v="347" actId="14100"/>
          <ac:graphicFrameMkLst>
            <pc:docMk/>
            <pc:sldMk cId="2150268090" sldId="293"/>
            <ac:graphicFrameMk id="5" creationId="{D57AD2BB-C5CE-80BE-BF27-3F325F295423}"/>
          </ac:graphicFrameMkLst>
        </pc:graphicFrameChg>
      </pc:sldChg>
      <pc:sldChg chg="addSp modSp mod setBg">
        <pc:chgData name="Erik Nielsen" userId="1d80c52b-ae01-4005-aeb8-97885e3dc8a0" providerId="ADAL" clId="{6A15C306-84D3-4342-841B-7AD7A7145A82}" dt="2022-09-06T09:10:00.590" v="262" actId="14100"/>
        <pc:sldMkLst>
          <pc:docMk/>
          <pc:sldMk cId="888353385" sldId="294"/>
        </pc:sldMkLst>
        <pc:spChg chg="mod">
          <ac:chgData name="Erik Nielsen" userId="1d80c52b-ae01-4005-aeb8-97885e3dc8a0" providerId="ADAL" clId="{6A15C306-84D3-4342-841B-7AD7A7145A82}" dt="2022-09-06T09:09:56.557" v="260" actId="1076"/>
          <ac:spMkLst>
            <pc:docMk/>
            <pc:sldMk cId="888353385" sldId="294"/>
            <ac:spMk id="2" creationId="{9EC167D3-AC24-163A-C019-0153F2F6A7EB}"/>
          </ac:spMkLst>
        </pc:spChg>
        <pc:spChg chg="mod">
          <ac:chgData name="Erik Nielsen" userId="1d80c52b-ae01-4005-aeb8-97885e3dc8a0" providerId="ADAL" clId="{6A15C306-84D3-4342-841B-7AD7A7145A82}" dt="2022-09-06T09:10:00.590" v="262" actId="14100"/>
          <ac:spMkLst>
            <pc:docMk/>
            <pc:sldMk cId="888353385" sldId="294"/>
            <ac:spMk id="3" creationId="{6FF71EF8-89A3-E79A-4F5B-A684B5016534}"/>
          </ac:spMkLst>
        </pc:spChg>
        <pc:spChg chg="add">
          <ac:chgData name="Erik Nielsen" userId="1d80c52b-ae01-4005-aeb8-97885e3dc8a0" providerId="ADAL" clId="{6A15C306-84D3-4342-841B-7AD7A7145A82}" dt="2022-09-06T09:09:51.383" v="259" actId="26606"/>
          <ac:spMkLst>
            <pc:docMk/>
            <pc:sldMk cId="888353385" sldId="294"/>
            <ac:spMk id="8" creationId="{D038248A-211C-4EEC-8401-C761B929FB52}"/>
          </ac:spMkLst>
        </pc:spChg>
        <pc:spChg chg="add">
          <ac:chgData name="Erik Nielsen" userId="1d80c52b-ae01-4005-aeb8-97885e3dc8a0" providerId="ADAL" clId="{6A15C306-84D3-4342-841B-7AD7A7145A82}" dt="2022-09-06T09:09:51.383" v="259" actId="26606"/>
          <ac:spMkLst>
            <pc:docMk/>
            <pc:sldMk cId="888353385" sldId="294"/>
            <ac:spMk id="10" creationId="{C30A849F-66D9-40C8-BEC8-35AFF8F4568F}"/>
          </ac:spMkLst>
        </pc:spChg>
        <pc:grpChg chg="add">
          <ac:chgData name="Erik Nielsen" userId="1d80c52b-ae01-4005-aeb8-97885e3dc8a0" providerId="ADAL" clId="{6A15C306-84D3-4342-841B-7AD7A7145A82}" dt="2022-09-06T09:09:51.383" v="259" actId="26606"/>
          <ac:grpSpMkLst>
            <pc:docMk/>
            <pc:sldMk cId="888353385" sldId="294"/>
            <ac:grpSpMk id="12" creationId="{04542298-A2B1-480F-A11C-A40EDD19B857}"/>
          </ac:grpSpMkLst>
        </pc:grpChg>
        <pc:grpChg chg="add">
          <ac:chgData name="Erik Nielsen" userId="1d80c52b-ae01-4005-aeb8-97885e3dc8a0" providerId="ADAL" clId="{6A15C306-84D3-4342-841B-7AD7A7145A82}" dt="2022-09-06T09:09:51.383" v="259" actId="26606"/>
          <ac:grpSpMkLst>
            <pc:docMk/>
            <pc:sldMk cId="888353385" sldId="294"/>
            <ac:grpSpMk id="18" creationId="{2A5C9C35-2375-49EB-B99C-17C87D42FE7C}"/>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59AA1-FD2F-48D1-9161-56868CAE3C4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102643A-CF0D-4B5B-8206-4A12ADE205DA}">
      <dgm:prSet/>
      <dgm:spPr/>
      <dgm:t>
        <a:bodyPr/>
        <a:lstStyle/>
        <a:p>
          <a:r>
            <a:rPr lang="nb-NO"/>
            <a:t>Oppsøkende tjeneste</a:t>
          </a:r>
          <a:endParaRPr lang="en-US"/>
        </a:p>
      </dgm:t>
    </dgm:pt>
    <dgm:pt modelId="{BFC4E5CA-ECAC-4079-8438-16B165EE5BD7}" type="parTrans" cxnId="{684E5FDA-C383-4CE4-88B0-64DBD67834E5}">
      <dgm:prSet/>
      <dgm:spPr/>
      <dgm:t>
        <a:bodyPr/>
        <a:lstStyle/>
        <a:p>
          <a:endParaRPr lang="en-US"/>
        </a:p>
      </dgm:t>
    </dgm:pt>
    <dgm:pt modelId="{411692A8-20DE-411D-98B0-54D7BCBCAA92}" type="sibTrans" cxnId="{684E5FDA-C383-4CE4-88B0-64DBD67834E5}">
      <dgm:prSet/>
      <dgm:spPr/>
      <dgm:t>
        <a:bodyPr/>
        <a:lstStyle/>
        <a:p>
          <a:endParaRPr lang="en-US"/>
        </a:p>
      </dgm:t>
    </dgm:pt>
    <dgm:pt modelId="{6C204C06-2212-46F9-A51B-4ED72C36687B}">
      <dgm:prSet/>
      <dgm:spPr/>
      <dgm:t>
        <a:bodyPr/>
        <a:lstStyle/>
        <a:p>
          <a:r>
            <a:rPr lang="nb-NO"/>
            <a:t>Nytorget 1 </a:t>
          </a:r>
          <a:endParaRPr lang="en-US"/>
        </a:p>
      </dgm:t>
    </dgm:pt>
    <dgm:pt modelId="{409925B5-C5E3-4855-BBBA-42A91AE77D83}" type="parTrans" cxnId="{06EBCF86-A248-4E14-9EF0-30747A6180B3}">
      <dgm:prSet/>
      <dgm:spPr/>
      <dgm:t>
        <a:bodyPr/>
        <a:lstStyle/>
        <a:p>
          <a:endParaRPr lang="en-US"/>
        </a:p>
      </dgm:t>
    </dgm:pt>
    <dgm:pt modelId="{0BEB8FD7-863B-467A-83CC-7A71749CE358}" type="sibTrans" cxnId="{06EBCF86-A248-4E14-9EF0-30747A6180B3}">
      <dgm:prSet/>
      <dgm:spPr/>
      <dgm:t>
        <a:bodyPr/>
        <a:lstStyle/>
        <a:p>
          <a:endParaRPr lang="en-US"/>
        </a:p>
      </dgm:t>
    </dgm:pt>
    <dgm:pt modelId="{1381BA96-1AFE-4F9F-8E82-5BA043784CF5}">
      <dgm:prSet/>
      <dgm:spPr/>
      <dgm:t>
        <a:bodyPr/>
        <a:lstStyle/>
        <a:p>
          <a:r>
            <a:rPr lang="nb-NO"/>
            <a:t>16 oppsøkere</a:t>
          </a:r>
          <a:endParaRPr lang="en-US"/>
        </a:p>
      </dgm:t>
    </dgm:pt>
    <dgm:pt modelId="{151D7264-1745-4ED7-9077-E25EADB12BD8}" type="parTrans" cxnId="{13D2FB64-67E6-46FB-8FD3-1C5555F453D8}">
      <dgm:prSet/>
      <dgm:spPr/>
      <dgm:t>
        <a:bodyPr/>
        <a:lstStyle/>
        <a:p>
          <a:endParaRPr lang="en-US"/>
        </a:p>
      </dgm:t>
    </dgm:pt>
    <dgm:pt modelId="{CE7511E1-4BA1-4D69-8146-114CC485BAD3}" type="sibTrans" cxnId="{13D2FB64-67E6-46FB-8FD3-1C5555F453D8}">
      <dgm:prSet/>
      <dgm:spPr/>
      <dgm:t>
        <a:bodyPr/>
        <a:lstStyle/>
        <a:p>
          <a:endParaRPr lang="en-US"/>
        </a:p>
      </dgm:t>
    </dgm:pt>
    <dgm:pt modelId="{3B427BBC-1D27-4D0C-A165-39C8812E2587}">
      <dgm:prSet/>
      <dgm:spPr/>
      <dgm:t>
        <a:bodyPr/>
        <a:lstStyle/>
        <a:p>
          <a:r>
            <a:rPr lang="nb-NO"/>
            <a:t>8 bydeler</a:t>
          </a:r>
          <a:endParaRPr lang="en-US"/>
        </a:p>
      </dgm:t>
    </dgm:pt>
    <dgm:pt modelId="{14A87819-1B36-4EBA-84E7-A39B5260B590}" type="parTrans" cxnId="{B77299F9-16E6-4A3B-AF93-2BBB69A82E84}">
      <dgm:prSet/>
      <dgm:spPr/>
      <dgm:t>
        <a:bodyPr/>
        <a:lstStyle/>
        <a:p>
          <a:endParaRPr lang="en-US"/>
        </a:p>
      </dgm:t>
    </dgm:pt>
    <dgm:pt modelId="{1C464FB0-798C-43BC-AEE6-83DDB9CCAC41}" type="sibTrans" cxnId="{B77299F9-16E6-4A3B-AF93-2BBB69A82E84}">
      <dgm:prSet/>
      <dgm:spPr/>
      <dgm:t>
        <a:bodyPr/>
        <a:lstStyle/>
        <a:p>
          <a:endParaRPr lang="en-US"/>
        </a:p>
      </dgm:t>
    </dgm:pt>
    <dgm:pt modelId="{6B2BC095-7D9D-46BF-B612-7DD0BC16FEA1}">
      <dgm:prSet/>
      <dgm:spPr/>
      <dgm:t>
        <a:bodyPr/>
        <a:lstStyle/>
        <a:p>
          <a:r>
            <a:rPr lang="nb-NO"/>
            <a:t>Aldersgruppe: 12 – 25 år</a:t>
          </a:r>
          <a:endParaRPr lang="en-US"/>
        </a:p>
      </dgm:t>
    </dgm:pt>
    <dgm:pt modelId="{DBB1194C-69F5-4EC4-ACA6-8A7259B2AF44}" type="parTrans" cxnId="{15EB12F1-A11E-49E5-80B8-987DB3721402}">
      <dgm:prSet/>
      <dgm:spPr/>
      <dgm:t>
        <a:bodyPr/>
        <a:lstStyle/>
        <a:p>
          <a:endParaRPr lang="en-US"/>
        </a:p>
      </dgm:t>
    </dgm:pt>
    <dgm:pt modelId="{4467F8B8-FB82-4387-903D-6EAE46A485CE}" type="sibTrans" cxnId="{15EB12F1-A11E-49E5-80B8-987DB3721402}">
      <dgm:prSet/>
      <dgm:spPr/>
      <dgm:t>
        <a:bodyPr/>
        <a:lstStyle/>
        <a:p>
          <a:endParaRPr lang="en-US"/>
        </a:p>
      </dgm:t>
    </dgm:pt>
    <dgm:pt modelId="{B696C5FA-387D-424A-AE5E-EE5954485F2F}">
      <dgm:prSet/>
      <dgm:spPr/>
      <dgm:t>
        <a:bodyPr/>
        <a:lstStyle/>
        <a:p>
          <a:r>
            <a:rPr lang="nb-NO"/>
            <a:t>Individuell oppfølgning</a:t>
          </a:r>
          <a:endParaRPr lang="en-US"/>
        </a:p>
      </dgm:t>
    </dgm:pt>
    <dgm:pt modelId="{A337799E-ED3F-4AD8-A59D-F6BA19A8E9C5}" type="parTrans" cxnId="{EB4F150D-7D29-4145-A429-59F71193BDEA}">
      <dgm:prSet/>
      <dgm:spPr/>
      <dgm:t>
        <a:bodyPr/>
        <a:lstStyle/>
        <a:p>
          <a:endParaRPr lang="en-US"/>
        </a:p>
      </dgm:t>
    </dgm:pt>
    <dgm:pt modelId="{E188157B-9F68-4B0C-AD20-6DB5377BBFB7}" type="sibTrans" cxnId="{EB4F150D-7D29-4145-A429-59F71193BDEA}">
      <dgm:prSet/>
      <dgm:spPr/>
      <dgm:t>
        <a:bodyPr/>
        <a:lstStyle/>
        <a:p>
          <a:endParaRPr lang="en-US"/>
        </a:p>
      </dgm:t>
    </dgm:pt>
    <dgm:pt modelId="{072DA58F-BDB1-41F4-B085-68F1AFE69CDD}">
      <dgm:prSet/>
      <dgm:spPr/>
      <dgm:t>
        <a:bodyPr/>
        <a:lstStyle/>
        <a:p>
          <a:r>
            <a:rPr lang="nb-NO"/>
            <a:t>Kontakten er frivillig</a:t>
          </a:r>
          <a:endParaRPr lang="en-US"/>
        </a:p>
      </dgm:t>
    </dgm:pt>
    <dgm:pt modelId="{AA44AFC3-700C-4E3C-A338-AFF75BDFF4C5}" type="parTrans" cxnId="{7FC0C5D6-6F87-4DCC-B560-3E70A8A53238}">
      <dgm:prSet/>
      <dgm:spPr/>
      <dgm:t>
        <a:bodyPr/>
        <a:lstStyle/>
        <a:p>
          <a:endParaRPr lang="en-US"/>
        </a:p>
      </dgm:t>
    </dgm:pt>
    <dgm:pt modelId="{939B79BA-D3B7-42D1-8A93-BA1E9BCB3F2F}" type="sibTrans" cxnId="{7FC0C5D6-6F87-4DCC-B560-3E70A8A53238}">
      <dgm:prSet/>
      <dgm:spPr/>
      <dgm:t>
        <a:bodyPr/>
        <a:lstStyle/>
        <a:p>
          <a:endParaRPr lang="en-US"/>
        </a:p>
      </dgm:t>
    </dgm:pt>
    <dgm:pt modelId="{B6293A56-2549-49AC-B152-9CF883ECF13E}">
      <dgm:prSet/>
      <dgm:spPr/>
      <dgm:t>
        <a:bodyPr/>
        <a:lstStyle/>
        <a:p>
          <a:r>
            <a:rPr lang="nb-NO"/>
            <a:t>Informasjonsarbeid og grupper</a:t>
          </a:r>
          <a:endParaRPr lang="en-US"/>
        </a:p>
      </dgm:t>
    </dgm:pt>
    <dgm:pt modelId="{592F2FBB-4871-40BE-9D08-FB1D1F812E30}" type="parTrans" cxnId="{E069C826-D42B-470A-B2E0-7E5E190A4C5A}">
      <dgm:prSet/>
      <dgm:spPr/>
      <dgm:t>
        <a:bodyPr/>
        <a:lstStyle/>
        <a:p>
          <a:endParaRPr lang="en-US"/>
        </a:p>
      </dgm:t>
    </dgm:pt>
    <dgm:pt modelId="{2DAF98C0-26EF-46D6-8591-3154547E2F16}" type="sibTrans" cxnId="{E069C826-D42B-470A-B2E0-7E5E190A4C5A}">
      <dgm:prSet/>
      <dgm:spPr/>
      <dgm:t>
        <a:bodyPr/>
        <a:lstStyle/>
        <a:p>
          <a:endParaRPr lang="en-US"/>
        </a:p>
      </dgm:t>
    </dgm:pt>
    <dgm:pt modelId="{5B4B76EA-22BF-48DE-83D3-40123FF63502}">
      <dgm:prSet/>
      <dgm:spPr/>
      <dgm:t>
        <a:bodyPr/>
        <a:lstStyle/>
        <a:p>
          <a:r>
            <a:rPr lang="nb-NO"/>
            <a:t>Familiearbeid</a:t>
          </a:r>
          <a:endParaRPr lang="en-US"/>
        </a:p>
      </dgm:t>
    </dgm:pt>
    <dgm:pt modelId="{41FF3D09-575B-4B3E-A74B-4652BCE037A9}" type="parTrans" cxnId="{C5A36DB2-B3F5-4717-88DC-DF1A06911DBE}">
      <dgm:prSet/>
      <dgm:spPr/>
      <dgm:t>
        <a:bodyPr/>
        <a:lstStyle/>
        <a:p>
          <a:endParaRPr lang="en-US"/>
        </a:p>
      </dgm:t>
    </dgm:pt>
    <dgm:pt modelId="{934FA6FB-1EB6-405F-B419-031B4CA0A454}" type="sibTrans" cxnId="{C5A36DB2-B3F5-4717-88DC-DF1A06911DBE}">
      <dgm:prSet/>
      <dgm:spPr/>
      <dgm:t>
        <a:bodyPr/>
        <a:lstStyle/>
        <a:p>
          <a:endParaRPr lang="en-US"/>
        </a:p>
      </dgm:t>
    </dgm:pt>
    <dgm:pt modelId="{2B627AD6-EA20-49B5-A606-18ED830D5F1C}">
      <dgm:prSet/>
      <dgm:spPr/>
      <dgm:t>
        <a:bodyPr/>
        <a:lstStyle/>
        <a:p>
          <a:r>
            <a:rPr lang="nb-NO"/>
            <a:t>Ferieaktiviteter</a:t>
          </a:r>
          <a:endParaRPr lang="en-US"/>
        </a:p>
      </dgm:t>
    </dgm:pt>
    <dgm:pt modelId="{EEDF360C-24A4-41B3-BB48-7825B6A5E363}" type="parTrans" cxnId="{83C36945-27B1-4775-8729-3A5DABD866F3}">
      <dgm:prSet/>
      <dgm:spPr/>
      <dgm:t>
        <a:bodyPr/>
        <a:lstStyle/>
        <a:p>
          <a:endParaRPr lang="en-US"/>
        </a:p>
      </dgm:t>
    </dgm:pt>
    <dgm:pt modelId="{5BEFC360-D5C6-493B-8A85-C5CE2E588E15}" type="sibTrans" cxnId="{83C36945-27B1-4775-8729-3A5DABD866F3}">
      <dgm:prSet/>
      <dgm:spPr/>
      <dgm:t>
        <a:bodyPr/>
        <a:lstStyle/>
        <a:p>
          <a:endParaRPr lang="en-US"/>
        </a:p>
      </dgm:t>
    </dgm:pt>
    <dgm:pt modelId="{31F49EBC-EB21-4B83-8077-2C60846E8D08}" type="pres">
      <dgm:prSet presAssocID="{CEF59AA1-FD2F-48D1-9161-56868CAE3C41}" presName="diagram" presStyleCnt="0">
        <dgm:presLayoutVars>
          <dgm:dir/>
          <dgm:resizeHandles val="exact"/>
        </dgm:presLayoutVars>
      </dgm:prSet>
      <dgm:spPr/>
    </dgm:pt>
    <dgm:pt modelId="{9444A28E-F01D-4DFD-987A-C0556A1B25E2}" type="pres">
      <dgm:prSet presAssocID="{3102643A-CF0D-4B5B-8206-4A12ADE205DA}" presName="node" presStyleLbl="node1" presStyleIdx="0" presStyleCnt="10">
        <dgm:presLayoutVars>
          <dgm:bulletEnabled val="1"/>
        </dgm:presLayoutVars>
      </dgm:prSet>
      <dgm:spPr/>
    </dgm:pt>
    <dgm:pt modelId="{29FBB48F-D44C-4B04-A6F2-2FA383F8EA39}" type="pres">
      <dgm:prSet presAssocID="{411692A8-20DE-411D-98B0-54D7BCBCAA92}" presName="sibTrans" presStyleCnt="0"/>
      <dgm:spPr/>
    </dgm:pt>
    <dgm:pt modelId="{619754C0-703D-417A-A1AF-68B82DC2AFFD}" type="pres">
      <dgm:prSet presAssocID="{6C204C06-2212-46F9-A51B-4ED72C36687B}" presName="node" presStyleLbl="node1" presStyleIdx="1" presStyleCnt="10">
        <dgm:presLayoutVars>
          <dgm:bulletEnabled val="1"/>
        </dgm:presLayoutVars>
      </dgm:prSet>
      <dgm:spPr/>
    </dgm:pt>
    <dgm:pt modelId="{B5E68A0A-11C6-49C0-8F20-03D125ACA154}" type="pres">
      <dgm:prSet presAssocID="{0BEB8FD7-863B-467A-83CC-7A71749CE358}" presName="sibTrans" presStyleCnt="0"/>
      <dgm:spPr/>
    </dgm:pt>
    <dgm:pt modelId="{CC449623-6395-42CB-B54F-3F8BF829062C}" type="pres">
      <dgm:prSet presAssocID="{1381BA96-1AFE-4F9F-8E82-5BA043784CF5}" presName="node" presStyleLbl="node1" presStyleIdx="2" presStyleCnt="10">
        <dgm:presLayoutVars>
          <dgm:bulletEnabled val="1"/>
        </dgm:presLayoutVars>
      </dgm:prSet>
      <dgm:spPr/>
    </dgm:pt>
    <dgm:pt modelId="{421BF8C3-DD7A-4838-AF63-2DF600820BE8}" type="pres">
      <dgm:prSet presAssocID="{CE7511E1-4BA1-4D69-8146-114CC485BAD3}" presName="sibTrans" presStyleCnt="0"/>
      <dgm:spPr/>
    </dgm:pt>
    <dgm:pt modelId="{78BBD387-70D1-45AA-AC18-CF4260DDCAC6}" type="pres">
      <dgm:prSet presAssocID="{3B427BBC-1D27-4D0C-A165-39C8812E2587}" presName="node" presStyleLbl="node1" presStyleIdx="3" presStyleCnt="10">
        <dgm:presLayoutVars>
          <dgm:bulletEnabled val="1"/>
        </dgm:presLayoutVars>
      </dgm:prSet>
      <dgm:spPr/>
    </dgm:pt>
    <dgm:pt modelId="{2CC16381-DD5D-475D-B52B-0D24018D75B8}" type="pres">
      <dgm:prSet presAssocID="{1C464FB0-798C-43BC-AEE6-83DDB9CCAC41}" presName="sibTrans" presStyleCnt="0"/>
      <dgm:spPr/>
    </dgm:pt>
    <dgm:pt modelId="{49E3830E-FDDB-432A-9635-1C6FC5CB6FB0}" type="pres">
      <dgm:prSet presAssocID="{6B2BC095-7D9D-46BF-B612-7DD0BC16FEA1}" presName="node" presStyleLbl="node1" presStyleIdx="4" presStyleCnt="10">
        <dgm:presLayoutVars>
          <dgm:bulletEnabled val="1"/>
        </dgm:presLayoutVars>
      </dgm:prSet>
      <dgm:spPr/>
    </dgm:pt>
    <dgm:pt modelId="{08D2933E-844E-4E45-A6B0-B31350AF6B2B}" type="pres">
      <dgm:prSet presAssocID="{4467F8B8-FB82-4387-903D-6EAE46A485CE}" presName="sibTrans" presStyleCnt="0"/>
      <dgm:spPr/>
    </dgm:pt>
    <dgm:pt modelId="{AB4E8DE3-08EA-4FCE-80A0-881130E2F7AB}" type="pres">
      <dgm:prSet presAssocID="{B696C5FA-387D-424A-AE5E-EE5954485F2F}" presName="node" presStyleLbl="node1" presStyleIdx="5" presStyleCnt="10">
        <dgm:presLayoutVars>
          <dgm:bulletEnabled val="1"/>
        </dgm:presLayoutVars>
      </dgm:prSet>
      <dgm:spPr/>
    </dgm:pt>
    <dgm:pt modelId="{957C7705-76A6-43AB-9183-72DDA1B2F00A}" type="pres">
      <dgm:prSet presAssocID="{E188157B-9F68-4B0C-AD20-6DB5377BBFB7}" presName="sibTrans" presStyleCnt="0"/>
      <dgm:spPr/>
    </dgm:pt>
    <dgm:pt modelId="{3A5C3730-72B1-46FD-B439-812D45DD4A40}" type="pres">
      <dgm:prSet presAssocID="{072DA58F-BDB1-41F4-B085-68F1AFE69CDD}" presName="node" presStyleLbl="node1" presStyleIdx="6" presStyleCnt="10">
        <dgm:presLayoutVars>
          <dgm:bulletEnabled val="1"/>
        </dgm:presLayoutVars>
      </dgm:prSet>
      <dgm:spPr/>
    </dgm:pt>
    <dgm:pt modelId="{74A92E51-F110-4A1C-8F6A-3B00B04D8293}" type="pres">
      <dgm:prSet presAssocID="{939B79BA-D3B7-42D1-8A93-BA1E9BCB3F2F}" presName="sibTrans" presStyleCnt="0"/>
      <dgm:spPr/>
    </dgm:pt>
    <dgm:pt modelId="{0AFE25BC-0A1A-4B42-8958-013EF84C89C7}" type="pres">
      <dgm:prSet presAssocID="{B6293A56-2549-49AC-B152-9CF883ECF13E}" presName="node" presStyleLbl="node1" presStyleIdx="7" presStyleCnt="10">
        <dgm:presLayoutVars>
          <dgm:bulletEnabled val="1"/>
        </dgm:presLayoutVars>
      </dgm:prSet>
      <dgm:spPr/>
    </dgm:pt>
    <dgm:pt modelId="{05A4AB8D-1AC0-4F91-A3AB-D1DD15D05F90}" type="pres">
      <dgm:prSet presAssocID="{2DAF98C0-26EF-46D6-8591-3154547E2F16}" presName="sibTrans" presStyleCnt="0"/>
      <dgm:spPr/>
    </dgm:pt>
    <dgm:pt modelId="{0B57CC60-7F47-401F-ADA2-F454CAC3F448}" type="pres">
      <dgm:prSet presAssocID="{5B4B76EA-22BF-48DE-83D3-40123FF63502}" presName="node" presStyleLbl="node1" presStyleIdx="8" presStyleCnt="10">
        <dgm:presLayoutVars>
          <dgm:bulletEnabled val="1"/>
        </dgm:presLayoutVars>
      </dgm:prSet>
      <dgm:spPr/>
    </dgm:pt>
    <dgm:pt modelId="{37BF80CE-3EA9-45D6-B7DE-1DDF8D743599}" type="pres">
      <dgm:prSet presAssocID="{934FA6FB-1EB6-405F-B419-031B4CA0A454}" presName="sibTrans" presStyleCnt="0"/>
      <dgm:spPr/>
    </dgm:pt>
    <dgm:pt modelId="{F6A28A6E-F68A-42FC-83C9-C3E6B17C2017}" type="pres">
      <dgm:prSet presAssocID="{2B627AD6-EA20-49B5-A606-18ED830D5F1C}" presName="node" presStyleLbl="node1" presStyleIdx="9" presStyleCnt="10">
        <dgm:presLayoutVars>
          <dgm:bulletEnabled val="1"/>
        </dgm:presLayoutVars>
      </dgm:prSet>
      <dgm:spPr/>
    </dgm:pt>
  </dgm:ptLst>
  <dgm:cxnLst>
    <dgm:cxn modelId="{EB4F150D-7D29-4145-A429-59F71193BDEA}" srcId="{CEF59AA1-FD2F-48D1-9161-56868CAE3C41}" destId="{B696C5FA-387D-424A-AE5E-EE5954485F2F}" srcOrd="5" destOrd="0" parTransId="{A337799E-ED3F-4AD8-A59D-F6BA19A8E9C5}" sibTransId="{E188157B-9F68-4B0C-AD20-6DB5377BBFB7}"/>
    <dgm:cxn modelId="{F396831B-0FE2-4FB8-B578-1DDC31058497}" type="presOf" srcId="{B6293A56-2549-49AC-B152-9CF883ECF13E}" destId="{0AFE25BC-0A1A-4B42-8958-013EF84C89C7}" srcOrd="0" destOrd="0" presId="urn:microsoft.com/office/officeart/2005/8/layout/default"/>
    <dgm:cxn modelId="{BBD41424-393E-49DE-B35E-39101340F58A}" type="presOf" srcId="{5B4B76EA-22BF-48DE-83D3-40123FF63502}" destId="{0B57CC60-7F47-401F-ADA2-F454CAC3F448}" srcOrd="0" destOrd="0" presId="urn:microsoft.com/office/officeart/2005/8/layout/default"/>
    <dgm:cxn modelId="{E069C826-D42B-470A-B2E0-7E5E190A4C5A}" srcId="{CEF59AA1-FD2F-48D1-9161-56868CAE3C41}" destId="{B6293A56-2549-49AC-B152-9CF883ECF13E}" srcOrd="7" destOrd="0" parTransId="{592F2FBB-4871-40BE-9D08-FB1D1F812E30}" sibTransId="{2DAF98C0-26EF-46D6-8591-3154547E2F16}"/>
    <dgm:cxn modelId="{84318A40-8792-4EDF-868B-1F06AE117EDA}" type="presOf" srcId="{B696C5FA-387D-424A-AE5E-EE5954485F2F}" destId="{AB4E8DE3-08EA-4FCE-80A0-881130E2F7AB}" srcOrd="0" destOrd="0" presId="urn:microsoft.com/office/officeart/2005/8/layout/default"/>
    <dgm:cxn modelId="{13D2FB64-67E6-46FB-8FD3-1C5555F453D8}" srcId="{CEF59AA1-FD2F-48D1-9161-56868CAE3C41}" destId="{1381BA96-1AFE-4F9F-8E82-5BA043784CF5}" srcOrd="2" destOrd="0" parTransId="{151D7264-1745-4ED7-9077-E25EADB12BD8}" sibTransId="{CE7511E1-4BA1-4D69-8146-114CC485BAD3}"/>
    <dgm:cxn modelId="{83C36945-27B1-4775-8729-3A5DABD866F3}" srcId="{CEF59AA1-FD2F-48D1-9161-56868CAE3C41}" destId="{2B627AD6-EA20-49B5-A606-18ED830D5F1C}" srcOrd="9" destOrd="0" parTransId="{EEDF360C-24A4-41B3-BB48-7825B6A5E363}" sibTransId="{5BEFC360-D5C6-493B-8A85-C5CE2E588E15}"/>
    <dgm:cxn modelId="{22960259-ADCB-476E-A27D-52A91C21753E}" type="presOf" srcId="{3B427BBC-1D27-4D0C-A165-39C8812E2587}" destId="{78BBD387-70D1-45AA-AC18-CF4260DDCAC6}" srcOrd="0" destOrd="0" presId="urn:microsoft.com/office/officeart/2005/8/layout/default"/>
    <dgm:cxn modelId="{3B501482-E0DB-455E-89B8-5D4FFC7534C9}" type="presOf" srcId="{072DA58F-BDB1-41F4-B085-68F1AFE69CDD}" destId="{3A5C3730-72B1-46FD-B439-812D45DD4A40}" srcOrd="0" destOrd="0" presId="urn:microsoft.com/office/officeart/2005/8/layout/default"/>
    <dgm:cxn modelId="{21B4D985-FFE6-40D7-BBBD-2FFDF9AEF10E}" type="presOf" srcId="{2B627AD6-EA20-49B5-A606-18ED830D5F1C}" destId="{F6A28A6E-F68A-42FC-83C9-C3E6B17C2017}" srcOrd="0" destOrd="0" presId="urn:microsoft.com/office/officeart/2005/8/layout/default"/>
    <dgm:cxn modelId="{E570A586-AD45-49AC-8DF1-0F5EED47A996}" type="presOf" srcId="{6B2BC095-7D9D-46BF-B612-7DD0BC16FEA1}" destId="{49E3830E-FDDB-432A-9635-1C6FC5CB6FB0}" srcOrd="0" destOrd="0" presId="urn:microsoft.com/office/officeart/2005/8/layout/default"/>
    <dgm:cxn modelId="{06EBCF86-A248-4E14-9EF0-30747A6180B3}" srcId="{CEF59AA1-FD2F-48D1-9161-56868CAE3C41}" destId="{6C204C06-2212-46F9-A51B-4ED72C36687B}" srcOrd="1" destOrd="0" parTransId="{409925B5-C5E3-4855-BBBA-42A91AE77D83}" sibTransId="{0BEB8FD7-863B-467A-83CC-7A71749CE358}"/>
    <dgm:cxn modelId="{241B8291-991C-425B-A57E-6FD1CB72B82A}" type="presOf" srcId="{CEF59AA1-FD2F-48D1-9161-56868CAE3C41}" destId="{31F49EBC-EB21-4B83-8077-2C60846E8D08}" srcOrd="0" destOrd="0" presId="urn:microsoft.com/office/officeart/2005/8/layout/default"/>
    <dgm:cxn modelId="{C5A36DB2-B3F5-4717-88DC-DF1A06911DBE}" srcId="{CEF59AA1-FD2F-48D1-9161-56868CAE3C41}" destId="{5B4B76EA-22BF-48DE-83D3-40123FF63502}" srcOrd="8" destOrd="0" parTransId="{41FF3D09-575B-4B3E-A74B-4652BCE037A9}" sibTransId="{934FA6FB-1EB6-405F-B419-031B4CA0A454}"/>
    <dgm:cxn modelId="{F64444BA-6741-4705-9200-A892E61A3F53}" type="presOf" srcId="{6C204C06-2212-46F9-A51B-4ED72C36687B}" destId="{619754C0-703D-417A-A1AF-68B82DC2AFFD}" srcOrd="0" destOrd="0" presId="urn:microsoft.com/office/officeart/2005/8/layout/default"/>
    <dgm:cxn modelId="{EE9ABDD0-5B43-4799-A363-7042CEA4B9E5}" type="presOf" srcId="{3102643A-CF0D-4B5B-8206-4A12ADE205DA}" destId="{9444A28E-F01D-4DFD-987A-C0556A1B25E2}" srcOrd="0" destOrd="0" presId="urn:microsoft.com/office/officeart/2005/8/layout/default"/>
    <dgm:cxn modelId="{7FC0C5D6-6F87-4DCC-B560-3E70A8A53238}" srcId="{CEF59AA1-FD2F-48D1-9161-56868CAE3C41}" destId="{072DA58F-BDB1-41F4-B085-68F1AFE69CDD}" srcOrd="6" destOrd="0" parTransId="{AA44AFC3-700C-4E3C-A338-AFF75BDFF4C5}" sibTransId="{939B79BA-D3B7-42D1-8A93-BA1E9BCB3F2F}"/>
    <dgm:cxn modelId="{684E5FDA-C383-4CE4-88B0-64DBD67834E5}" srcId="{CEF59AA1-FD2F-48D1-9161-56868CAE3C41}" destId="{3102643A-CF0D-4B5B-8206-4A12ADE205DA}" srcOrd="0" destOrd="0" parTransId="{BFC4E5CA-ECAC-4079-8438-16B165EE5BD7}" sibTransId="{411692A8-20DE-411D-98B0-54D7BCBCAA92}"/>
    <dgm:cxn modelId="{15EB12F1-A11E-49E5-80B8-987DB3721402}" srcId="{CEF59AA1-FD2F-48D1-9161-56868CAE3C41}" destId="{6B2BC095-7D9D-46BF-B612-7DD0BC16FEA1}" srcOrd="4" destOrd="0" parTransId="{DBB1194C-69F5-4EC4-ACA6-8A7259B2AF44}" sibTransId="{4467F8B8-FB82-4387-903D-6EAE46A485CE}"/>
    <dgm:cxn modelId="{B77299F9-16E6-4A3B-AF93-2BBB69A82E84}" srcId="{CEF59AA1-FD2F-48D1-9161-56868CAE3C41}" destId="{3B427BBC-1D27-4D0C-A165-39C8812E2587}" srcOrd="3" destOrd="0" parTransId="{14A87819-1B36-4EBA-84E7-A39B5260B590}" sibTransId="{1C464FB0-798C-43BC-AEE6-83DDB9CCAC41}"/>
    <dgm:cxn modelId="{173F98FC-B4D7-4C90-8C73-4049AA7C194E}" type="presOf" srcId="{1381BA96-1AFE-4F9F-8E82-5BA043784CF5}" destId="{CC449623-6395-42CB-B54F-3F8BF829062C}" srcOrd="0" destOrd="0" presId="urn:microsoft.com/office/officeart/2005/8/layout/default"/>
    <dgm:cxn modelId="{E61ECFE4-9085-474F-B79F-9BAAEF4E0815}" type="presParOf" srcId="{31F49EBC-EB21-4B83-8077-2C60846E8D08}" destId="{9444A28E-F01D-4DFD-987A-C0556A1B25E2}" srcOrd="0" destOrd="0" presId="urn:microsoft.com/office/officeart/2005/8/layout/default"/>
    <dgm:cxn modelId="{AD0C3EF3-3A44-4D9C-9BAC-0F99125B739F}" type="presParOf" srcId="{31F49EBC-EB21-4B83-8077-2C60846E8D08}" destId="{29FBB48F-D44C-4B04-A6F2-2FA383F8EA39}" srcOrd="1" destOrd="0" presId="urn:microsoft.com/office/officeart/2005/8/layout/default"/>
    <dgm:cxn modelId="{7B803F25-4C3C-4F89-9F07-13DD2DD01B46}" type="presParOf" srcId="{31F49EBC-EB21-4B83-8077-2C60846E8D08}" destId="{619754C0-703D-417A-A1AF-68B82DC2AFFD}" srcOrd="2" destOrd="0" presId="urn:microsoft.com/office/officeart/2005/8/layout/default"/>
    <dgm:cxn modelId="{0EEBFEC3-C709-4A29-BB81-A33FD32D1F75}" type="presParOf" srcId="{31F49EBC-EB21-4B83-8077-2C60846E8D08}" destId="{B5E68A0A-11C6-49C0-8F20-03D125ACA154}" srcOrd="3" destOrd="0" presId="urn:microsoft.com/office/officeart/2005/8/layout/default"/>
    <dgm:cxn modelId="{CE5083E1-81E0-4BF5-AC2E-32FA2E400EFD}" type="presParOf" srcId="{31F49EBC-EB21-4B83-8077-2C60846E8D08}" destId="{CC449623-6395-42CB-B54F-3F8BF829062C}" srcOrd="4" destOrd="0" presId="urn:microsoft.com/office/officeart/2005/8/layout/default"/>
    <dgm:cxn modelId="{B5ED2CBF-C4C1-44D2-B6DA-C7BF51C896E5}" type="presParOf" srcId="{31F49EBC-EB21-4B83-8077-2C60846E8D08}" destId="{421BF8C3-DD7A-4838-AF63-2DF600820BE8}" srcOrd="5" destOrd="0" presId="urn:microsoft.com/office/officeart/2005/8/layout/default"/>
    <dgm:cxn modelId="{CCBE2B36-07DD-463C-B066-9710FD729ABA}" type="presParOf" srcId="{31F49EBC-EB21-4B83-8077-2C60846E8D08}" destId="{78BBD387-70D1-45AA-AC18-CF4260DDCAC6}" srcOrd="6" destOrd="0" presId="urn:microsoft.com/office/officeart/2005/8/layout/default"/>
    <dgm:cxn modelId="{EB749497-2BB3-4AC9-9CF2-0F34E1311B24}" type="presParOf" srcId="{31F49EBC-EB21-4B83-8077-2C60846E8D08}" destId="{2CC16381-DD5D-475D-B52B-0D24018D75B8}" srcOrd="7" destOrd="0" presId="urn:microsoft.com/office/officeart/2005/8/layout/default"/>
    <dgm:cxn modelId="{676CB797-F803-46B5-8449-87F53E77FAD4}" type="presParOf" srcId="{31F49EBC-EB21-4B83-8077-2C60846E8D08}" destId="{49E3830E-FDDB-432A-9635-1C6FC5CB6FB0}" srcOrd="8" destOrd="0" presId="urn:microsoft.com/office/officeart/2005/8/layout/default"/>
    <dgm:cxn modelId="{8FE4A4DD-E5A4-410D-8739-ECC9B754BED2}" type="presParOf" srcId="{31F49EBC-EB21-4B83-8077-2C60846E8D08}" destId="{08D2933E-844E-4E45-A6B0-B31350AF6B2B}" srcOrd="9" destOrd="0" presId="urn:microsoft.com/office/officeart/2005/8/layout/default"/>
    <dgm:cxn modelId="{D4474F63-C483-4855-BD94-09E001C2144E}" type="presParOf" srcId="{31F49EBC-EB21-4B83-8077-2C60846E8D08}" destId="{AB4E8DE3-08EA-4FCE-80A0-881130E2F7AB}" srcOrd="10" destOrd="0" presId="urn:microsoft.com/office/officeart/2005/8/layout/default"/>
    <dgm:cxn modelId="{35FEE3E7-30FD-4007-BF05-4F31D511692D}" type="presParOf" srcId="{31F49EBC-EB21-4B83-8077-2C60846E8D08}" destId="{957C7705-76A6-43AB-9183-72DDA1B2F00A}" srcOrd="11" destOrd="0" presId="urn:microsoft.com/office/officeart/2005/8/layout/default"/>
    <dgm:cxn modelId="{4C25DA5B-00B1-4755-B43B-2338FB25517B}" type="presParOf" srcId="{31F49EBC-EB21-4B83-8077-2C60846E8D08}" destId="{3A5C3730-72B1-46FD-B439-812D45DD4A40}" srcOrd="12" destOrd="0" presId="urn:microsoft.com/office/officeart/2005/8/layout/default"/>
    <dgm:cxn modelId="{32BC9F69-0A25-4375-B3F4-9E593DB53FE3}" type="presParOf" srcId="{31F49EBC-EB21-4B83-8077-2C60846E8D08}" destId="{74A92E51-F110-4A1C-8F6A-3B00B04D8293}" srcOrd="13" destOrd="0" presId="urn:microsoft.com/office/officeart/2005/8/layout/default"/>
    <dgm:cxn modelId="{AE57E981-7C46-4B20-A1E3-3C0CCA1C3D6C}" type="presParOf" srcId="{31F49EBC-EB21-4B83-8077-2C60846E8D08}" destId="{0AFE25BC-0A1A-4B42-8958-013EF84C89C7}" srcOrd="14" destOrd="0" presId="urn:microsoft.com/office/officeart/2005/8/layout/default"/>
    <dgm:cxn modelId="{38325583-5C48-42C9-9C22-43A6677C8A12}" type="presParOf" srcId="{31F49EBC-EB21-4B83-8077-2C60846E8D08}" destId="{05A4AB8D-1AC0-4F91-A3AB-D1DD15D05F90}" srcOrd="15" destOrd="0" presId="urn:microsoft.com/office/officeart/2005/8/layout/default"/>
    <dgm:cxn modelId="{2AFB2270-A42B-4E47-90EE-D9C1C86EDDBB}" type="presParOf" srcId="{31F49EBC-EB21-4B83-8077-2C60846E8D08}" destId="{0B57CC60-7F47-401F-ADA2-F454CAC3F448}" srcOrd="16" destOrd="0" presId="urn:microsoft.com/office/officeart/2005/8/layout/default"/>
    <dgm:cxn modelId="{B8DC84BE-FAC0-4D4D-A550-1544ADD77ACC}" type="presParOf" srcId="{31F49EBC-EB21-4B83-8077-2C60846E8D08}" destId="{37BF80CE-3EA9-45D6-B7DE-1DDF8D743599}" srcOrd="17" destOrd="0" presId="urn:microsoft.com/office/officeart/2005/8/layout/default"/>
    <dgm:cxn modelId="{EB705A33-D372-4C98-9282-C1ADAE6BA222}" type="presParOf" srcId="{31F49EBC-EB21-4B83-8077-2C60846E8D08}" destId="{F6A28A6E-F68A-42FC-83C9-C3E6B17C201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B6D03-EAE8-4723-8FDC-E8DF0577F02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C820C82-7414-45AF-8DA4-4AAA8E023DC1}">
      <dgm:prSet/>
      <dgm:spPr/>
      <dgm:t>
        <a:bodyPr/>
        <a:lstStyle/>
        <a:p>
          <a:r>
            <a:rPr lang="nb-NO"/>
            <a:t>Engasjer dere i arbeid som klassekontakter og i FAU</a:t>
          </a:r>
          <a:endParaRPr lang="en-US"/>
        </a:p>
      </dgm:t>
    </dgm:pt>
    <dgm:pt modelId="{5316A104-AF39-40B3-B107-A9B8E5DDC9F9}" type="parTrans" cxnId="{E2C5F064-7FBA-41F3-A14D-8FDE2C2C825C}">
      <dgm:prSet/>
      <dgm:spPr/>
      <dgm:t>
        <a:bodyPr/>
        <a:lstStyle/>
        <a:p>
          <a:endParaRPr lang="en-US"/>
        </a:p>
      </dgm:t>
    </dgm:pt>
    <dgm:pt modelId="{EC4B6EDD-ADF1-403A-89C4-20296644F375}" type="sibTrans" cxnId="{E2C5F064-7FBA-41F3-A14D-8FDE2C2C825C}">
      <dgm:prSet/>
      <dgm:spPr/>
      <dgm:t>
        <a:bodyPr/>
        <a:lstStyle/>
        <a:p>
          <a:endParaRPr lang="en-US"/>
        </a:p>
      </dgm:t>
    </dgm:pt>
    <dgm:pt modelId="{BFFDBDE5-39E3-46C0-8015-4EBFE85154A6}">
      <dgm:prSet/>
      <dgm:spPr/>
      <dgm:t>
        <a:bodyPr/>
        <a:lstStyle/>
        <a:p>
          <a:endParaRPr lang="en-US" dirty="0"/>
        </a:p>
      </dgm:t>
    </dgm:pt>
    <dgm:pt modelId="{5234A77D-2163-4A53-8973-3641DF01A385}" type="parTrans" cxnId="{2D692E48-3D80-4828-AB8F-4D226F49F504}">
      <dgm:prSet/>
      <dgm:spPr/>
      <dgm:t>
        <a:bodyPr/>
        <a:lstStyle/>
        <a:p>
          <a:endParaRPr lang="en-US"/>
        </a:p>
      </dgm:t>
    </dgm:pt>
    <dgm:pt modelId="{601C78BE-E47E-422D-9840-6898E2BEDA58}" type="sibTrans" cxnId="{2D692E48-3D80-4828-AB8F-4D226F49F504}">
      <dgm:prSet/>
      <dgm:spPr/>
      <dgm:t>
        <a:bodyPr/>
        <a:lstStyle/>
        <a:p>
          <a:endParaRPr lang="en-US"/>
        </a:p>
      </dgm:t>
    </dgm:pt>
    <dgm:pt modelId="{F9858694-8F41-451A-8261-E2F9993F9448}">
      <dgm:prSet/>
      <dgm:spPr/>
      <dgm:t>
        <a:bodyPr/>
        <a:lstStyle/>
        <a:p>
          <a:r>
            <a:rPr lang="nb-NO"/>
            <a:t>Valg skjer på foreldremøte i august/tidlig september</a:t>
          </a:r>
          <a:endParaRPr lang="en-US"/>
        </a:p>
      </dgm:t>
    </dgm:pt>
    <dgm:pt modelId="{37C3BD7C-69D3-413C-9A0F-6D1C1C233914}" type="parTrans" cxnId="{50AB2103-1172-4D35-9FBE-8DE5A3CE8789}">
      <dgm:prSet/>
      <dgm:spPr/>
      <dgm:t>
        <a:bodyPr/>
        <a:lstStyle/>
        <a:p>
          <a:endParaRPr lang="en-US"/>
        </a:p>
      </dgm:t>
    </dgm:pt>
    <dgm:pt modelId="{60752258-5EAB-494C-A39C-F17F25BD4B29}" type="sibTrans" cxnId="{50AB2103-1172-4D35-9FBE-8DE5A3CE8789}">
      <dgm:prSet/>
      <dgm:spPr/>
      <dgm:t>
        <a:bodyPr/>
        <a:lstStyle/>
        <a:p>
          <a:endParaRPr lang="en-US"/>
        </a:p>
      </dgm:t>
    </dgm:pt>
    <dgm:pt modelId="{B9636E4E-A868-4022-9122-8E30F2D05B2C}" type="pres">
      <dgm:prSet presAssocID="{F14B6D03-EAE8-4723-8FDC-E8DF0577F026}" presName="vert0" presStyleCnt="0">
        <dgm:presLayoutVars>
          <dgm:dir/>
          <dgm:animOne val="branch"/>
          <dgm:animLvl val="lvl"/>
        </dgm:presLayoutVars>
      </dgm:prSet>
      <dgm:spPr/>
    </dgm:pt>
    <dgm:pt modelId="{EE49BC2F-5FC7-49D2-BA70-9CAC003BD986}" type="pres">
      <dgm:prSet presAssocID="{AC820C82-7414-45AF-8DA4-4AAA8E023DC1}" presName="thickLine" presStyleLbl="alignNode1" presStyleIdx="0" presStyleCnt="3"/>
      <dgm:spPr/>
    </dgm:pt>
    <dgm:pt modelId="{91D7A876-607C-41A3-A998-E1D489ACD9E9}" type="pres">
      <dgm:prSet presAssocID="{AC820C82-7414-45AF-8DA4-4AAA8E023DC1}" presName="horz1" presStyleCnt="0"/>
      <dgm:spPr/>
    </dgm:pt>
    <dgm:pt modelId="{CB2A92CC-0510-4703-A6C2-2133541D140D}" type="pres">
      <dgm:prSet presAssocID="{AC820C82-7414-45AF-8DA4-4AAA8E023DC1}" presName="tx1" presStyleLbl="revTx" presStyleIdx="0" presStyleCnt="3"/>
      <dgm:spPr/>
    </dgm:pt>
    <dgm:pt modelId="{AD6646DA-018A-45C2-86F7-2D16AFD48839}" type="pres">
      <dgm:prSet presAssocID="{AC820C82-7414-45AF-8DA4-4AAA8E023DC1}" presName="vert1" presStyleCnt="0"/>
      <dgm:spPr/>
    </dgm:pt>
    <dgm:pt modelId="{C0B00F84-5497-4EC9-AEBE-27262D4ECB68}" type="pres">
      <dgm:prSet presAssocID="{BFFDBDE5-39E3-46C0-8015-4EBFE85154A6}" presName="thickLine" presStyleLbl="alignNode1" presStyleIdx="1" presStyleCnt="3"/>
      <dgm:spPr/>
    </dgm:pt>
    <dgm:pt modelId="{A4B35401-0E3E-4B78-ADFC-6E2F6854C96C}" type="pres">
      <dgm:prSet presAssocID="{BFFDBDE5-39E3-46C0-8015-4EBFE85154A6}" presName="horz1" presStyleCnt="0"/>
      <dgm:spPr/>
    </dgm:pt>
    <dgm:pt modelId="{5C6B4569-08E2-404B-92BB-72F3364B11B2}" type="pres">
      <dgm:prSet presAssocID="{BFFDBDE5-39E3-46C0-8015-4EBFE85154A6}" presName="tx1" presStyleLbl="revTx" presStyleIdx="1" presStyleCnt="3"/>
      <dgm:spPr/>
    </dgm:pt>
    <dgm:pt modelId="{522509B0-3B10-459D-B541-77A30F25AA02}" type="pres">
      <dgm:prSet presAssocID="{BFFDBDE5-39E3-46C0-8015-4EBFE85154A6}" presName="vert1" presStyleCnt="0"/>
      <dgm:spPr/>
    </dgm:pt>
    <dgm:pt modelId="{C39E145C-F8F3-4558-9931-846A780E5E8C}" type="pres">
      <dgm:prSet presAssocID="{F9858694-8F41-451A-8261-E2F9993F9448}" presName="thickLine" presStyleLbl="alignNode1" presStyleIdx="2" presStyleCnt="3"/>
      <dgm:spPr/>
    </dgm:pt>
    <dgm:pt modelId="{069B03EE-583F-4015-BB0D-96E60542BA4D}" type="pres">
      <dgm:prSet presAssocID="{F9858694-8F41-451A-8261-E2F9993F9448}" presName="horz1" presStyleCnt="0"/>
      <dgm:spPr/>
    </dgm:pt>
    <dgm:pt modelId="{82EF24BF-E21B-4D70-BFA9-F9C6704065D4}" type="pres">
      <dgm:prSet presAssocID="{F9858694-8F41-451A-8261-E2F9993F9448}" presName="tx1" presStyleLbl="revTx" presStyleIdx="2" presStyleCnt="3"/>
      <dgm:spPr/>
    </dgm:pt>
    <dgm:pt modelId="{58C420D1-E4EC-40CA-8164-91230DD35386}" type="pres">
      <dgm:prSet presAssocID="{F9858694-8F41-451A-8261-E2F9993F9448}" presName="vert1" presStyleCnt="0"/>
      <dgm:spPr/>
    </dgm:pt>
  </dgm:ptLst>
  <dgm:cxnLst>
    <dgm:cxn modelId="{50AB2103-1172-4D35-9FBE-8DE5A3CE8789}" srcId="{F14B6D03-EAE8-4723-8FDC-E8DF0577F026}" destId="{F9858694-8F41-451A-8261-E2F9993F9448}" srcOrd="2" destOrd="0" parTransId="{37C3BD7C-69D3-413C-9A0F-6D1C1C233914}" sibTransId="{60752258-5EAB-494C-A39C-F17F25BD4B29}"/>
    <dgm:cxn modelId="{5F56B607-1776-4DAE-A536-51CCB0EB0F47}" type="presOf" srcId="{F14B6D03-EAE8-4723-8FDC-E8DF0577F026}" destId="{B9636E4E-A868-4022-9122-8E30F2D05B2C}" srcOrd="0" destOrd="0" presId="urn:microsoft.com/office/officeart/2008/layout/LinedList"/>
    <dgm:cxn modelId="{9053D127-5841-46BC-AB03-307C34A792A0}" type="presOf" srcId="{BFFDBDE5-39E3-46C0-8015-4EBFE85154A6}" destId="{5C6B4569-08E2-404B-92BB-72F3364B11B2}" srcOrd="0" destOrd="0" presId="urn:microsoft.com/office/officeart/2008/layout/LinedList"/>
    <dgm:cxn modelId="{F0C8D240-9EB4-40BD-947C-8AD15D91F669}" type="presOf" srcId="{F9858694-8F41-451A-8261-E2F9993F9448}" destId="{82EF24BF-E21B-4D70-BFA9-F9C6704065D4}" srcOrd="0" destOrd="0" presId="urn:microsoft.com/office/officeart/2008/layout/LinedList"/>
    <dgm:cxn modelId="{E2C5F064-7FBA-41F3-A14D-8FDE2C2C825C}" srcId="{F14B6D03-EAE8-4723-8FDC-E8DF0577F026}" destId="{AC820C82-7414-45AF-8DA4-4AAA8E023DC1}" srcOrd="0" destOrd="0" parTransId="{5316A104-AF39-40B3-B107-A9B8E5DDC9F9}" sibTransId="{EC4B6EDD-ADF1-403A-89C4-20296644F375}"/>
    <dgm:cxn modelId="{2D692E48-3D80-4828-AB8F-4D226F49F504}" srcId="{F14B6D03-EAE8-4723-8FDC-E8DF0577F026}" destId="{BFFDBDE5-39E3-46C0-8015-4EBFE85154A6}" srcOrd="1" destOrd="0" parTransId="{5234A77D-2163-4A53-8973-3641DF01A385}" sibTransId="{601C78BE-E47E-422D-9840-6898E2BEDA58}"/>
    <dgm:cxn modelId="{73C476E8-2BB7-4601-A004-DCA71A0EE882}" type="presOf" srcId="{AC820C82-7414-45AF-8DA4-4AAA8E023DC1}" destId="{CB2A92CC-0510-4703-A6C2-2133541D140D}" srcOrd="0" destOrd="0" presId="urn:microsoft.com/office/officeart/2008/layout/LinedList"/>
    <dgm:cxn modelId="{F8EBF7D0-BF48-4ADF-976E-FD2924FA3D0E}" type="presParOf" srcId="{B9636E4E-A868-4022-9122-8E30F2D05B2C}" destId="{EE49BC2F-5FC7-49D2-BA70-9CAC003BD986}" srcOrd="0" destOrd="0" presId="urn:microsoft.com/office/officeart/2008/layout/LinedList"/>
    <dgm:cxn modelId="{C432E835-EB5A-4749-8FDF-99E8C829B694}" type="presParOf" srcId="{B9636E4E-A868-4022-9122-8E30F2D05B2C}" destId="{91D7A876-607C-41A3-A998-E1D489ACD9E9}" srcOrd="1" destOrd="0" presId="urn:microsoft.com/office/officeart/2008/layout/LinedList"/>
    <dgm:cxn modelId="{88A551FE-9F5E-4616-85A2-EEA17943F48F}" type="presParOf" srcId="{91D7A876-607C-41A3-A998-E1D489ACD9E9}" destId="{CB2A92CC-0510-4703-A6C2-2133541D140D}" srcOrd="0" destOrd="0" presId="urn:microsoft.com/office/officeart/2008/layout/LinedList"/>
    <dgm:cxn modelId="{8B3FA929-1FAA-4C80-9A30-675214766F43}" type="presParOf" srcId="{91D7A876-607C-41A3-A998-E1D489ACD9E9}" destId="{AD6646DA-018A-45C2-86F7-2D16AFD48839}" srcOrd="1" destOrd="0" presId="urn:microsoft.com/office/officeart/2008/layout/LinedList"/>
    <dgm:cxn modelId="{21D6F786-E67F-4ED3-99CA-3B09B3C08ADC}" type="presParOf" srcId="{B9636E4E-A868-4022-9122-8E30F2D05B2C}" destId="{C0B00F84-5497-4EC9-AEBE-27262D4ECB68}" srcOrd="2" destOrd="0" presId="urn:microsoft.com/office/officeart/2008/layout/LinedList"/>
    <dgm:cxn modelId="{4690FF83-E793-432E-A3F4-6939E48B854C}" type="presParOf" srcId="{B9636E4E-A868-4022-9122-8E30F2D05B2C}" destId="{A4B35401-0E3E-4B78-ADFC-6E2F6854C96C}" srcOrd="3" destOrd="0" presId="urn:microsoft.com/office/officeart/2008/layout/LinedList"/>
    <dgm:cxn modelId="{AF3139FA-90C5-47D2-8525-F19D4D3D5AE0}" type="presParOf" srcId="{A4B35401-0E3E-4B78-ADFC-6E2F6854C96C}" destId="{5C6B4569-08E2-404B-92BB-72F3364B11B2}" srcOrd="0" destOrd="0" presId="urn:microsoft.com/office/officeart/2008/layout/LinedList"/>
    <dgm:cxn modelId="{3F235291-694E-425E-8EB0-B8DFC9C3A367}" type="presParOf" srcId="{A4B35401-0E3E-4B78-ADFC-6E2F6854C96C}" destId="{522509B0-3B10-459D-B541-77A30F25AA02}" srcOrd="1" destOrd="0" presId="urn:microsoft.com/office/officeart/2008/layout/LinedList"/>
    <dgm:cxn modelId="{D784E538-7DFD-41FC-970F-59D3FD74D4E5}" type="presParOf" srcId="{B9636E4E-A868-4022-9122-8E30F2D05B2C}" destId="{C39E145C-F8F3-4558-9931-846A780E5E8C}" srcOrd="4" destOrd="0" presId="urn:microsoft.com/office/officeart/2008/layout/LinedList"/>
    <dgm:cxn modelId="{C2D48FD6-AACE-475D-B689-B84E0DF8189C}" type="presParOf" srcId="{B9636E4E-A868-4022-9122-8E30F2D05B2C}" destId="{069B03EE-583F-4015-BB0D-96E60542BA4D}" srcOrd="5" destOrd="0" presId="urn:microsoft.com/office/officeart/2008/layout/LinedList"/>
    <dgm:cxn modelId="{24BE4ADF-3E7B-4698-89A4-1EAE22EC7F70}" type="presParOf" srcId="{069B03EE-583F-4015-BB0D-96E60542BA4D}" destId="{82EF24BF-E21B-4D70-BFA9-F9C6704065D4}" srcOrd="0" destOrd="0" presId="urn:microsoft.com/office/officeart/2008/layout/LinedList"/>
    <dgm:cxn modelId="{334E9F85-9427-4A19-8CD8-412B36E68C31}" type="presParOf" srcId="{069B03EE-583F-4015-BB0D-96E60542BA4D}" destId="{58C420D1-E4EC-40CA-8164-91230DD353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05471-25C4-4BC2-B577-3C0B2BEADB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DC4685-9150-4C9A-9E0F-B8C36AF2B007}">
      <dgm:prSet/>
      <dgm:spPr/>
      <dgm:t>
        <a:bodyPr/>
        <a:lstStyle/>
        <a:p>
          <a:r>
            <a:rPr lang="nb-NO"/>
            <a:t>Nasjonale prøver</a:t>
          </a:r>
          <a:endParaRPr lang="en-US"/>
        </a:p>
      </dgm:t>
    </dgm:pt>
    <dgm:pt modelId="{11472911-54F0-4267-B418-B049E4A4DBAE}" type="parTrans" cxnId="{108B37D6-CD43-4684-B22A-F02565B14EF7}">
      <dgm:prSet/>
      <dgm:spPr/>
      <dgm:t>
        <a:bodyPr/>
        <a:lstStyle/>
        <a:p>
          <a:endParaRPr lang="en-US"/>
        </a:p>
      </dgm:t>
    </dgm:pt>
    <dgm:pt modelId="{D477E976-9A13-404F-A3F5-9BDF005C311B}" type="sibTrans" cxnId="{108B37D6-CD43-4684-B22A-F02565B14EF7}">
      <dgm:prSet/>
      <dgm:spPr/>
      <dgm:t>
        <a:bodyPr/>
        <a:lstStyle/>
        <a:p>
          <a:endParaRPr lang="en-US"/>
        </a:p>
      </dgm:t>
    </dgm:pt>
    <dgm:pt modelId="{4F82340C-1F35-4784-8D11-DDEDD8BF84AC}">
      <dgm:prSet/>
      <dgm:spPr/>
      <dgm:t>
        <a:bodyPr/>
        <a:lstStyle/>
        <a:p>
          <a:r>
            <a:rPr lang="nb-NO" dirty="0"/>
            <a:t>Valgfag /språkfag</a:t>
          </a:r>
          <a:endParaRPr lang="en-US" dirty="0"/>
        </a:p>
      </dgm:t>
    </dgm:pt>
    <dgm:pt modelId="{EF0AB8D1-F296-496F-95A9-76C844C46E8A}" type="parTrans" cxnId="{08B68618-A40A-41D0-9F9E-FB6778C4C735}">
      <dgm:prSet/>
      <dgm:spPr/>
      <dgm:t>
        <a:bodyPr/>
        <a:lstStyle/>
        <a:p>
          <a:endParaRPr lang="en-US"/>
        </a:p>
      </dgm:t>
    </dgm:pt>
    <dgm:pt modelId="{EF711811-D2E7-470B-A70E-4C1679F09944}" type="sibTrans" cxnId="{08B68618-A40A-41D0-9F9E-FB6778C4C735}">
      <dgm:prSet/>
      <dgm:spPr/>
      <dgm:t>
        <a:bodyPr/>
        <a:lstStyle/>
        <a:p>
          <a:endParaRPr lang="en-US"/>
        </a:p>
      </dgm:t>
    </dgm:pt>
    <dgm:pt modelId="{19630E89-3208-488F-9599-D69E58F997AF}">
      <dgm:prSet/>
      <dgm:spPr/>
      <dgm:t>
        <a:bodyPr/>
        <a:lstStyle/>
        <a:p>
          <a:r>
            <a:rPr lang="nb-NO"/>
            <a:t>Karakterer</a:t>
          </a:r>
          <a:endParaRPr lang="en-US"/>
        </a:p>
      </dgm:t>
    </dgm:pt>
    <dgm:pt modelId="{0D1E58D7-C7D0-4DA1-A401-F42D89352028}" type="parTrans" cxnId="{698E9320-D6B5-489B-86CF-13AC5156B714}">
      <dgm:prSet/>
      <dgm:spPr/>
      <dgm:t>
        <a:bodyPr/>
        <a:lstStyle/>
        <a:p>
          <a:endParaRPr lang="en-US"/>
        </a:p>
      </dgm:t>
    </dgm:pt>
    <dgm:pt modelId="{E4C795A4-B518-4930-AEB5-1086669D7B0A}" type="sibTrans" cxnId="{698E9320-D6B5-489B-86CF-13AC5156B714}">
      <dgm:prSet/>
      <dgm:spPr/>
      <dgm:t>
        <a:bodyPr/>
        <a:lstStyle/>
        <a:p>
          <a:endParaRPr lang="en-US"/>
        </a:p>
      </dgm:t>
    </dgm:pt>
    <dgm:pt modelId="{356BF892-80E6-485A-8706-777EBD7A8971}">
      <dgm:prSet/>
      <dgm:spPr/>
      <dgm:t>
        <a:bodyPr/>
        <a:lstStyle/>
        <a:p>
          <a:r>
            <a:rPr lang="en-US" dirty="0" err="1"/>
            <a:t>Sosial-lærer</a:t>
          </a:r>
          <a:endParaRPr lang="en-US" dirty="0"/>
        </a:p>
      </dgm:t>
    </dgm:pt>
    <dgm:pt modelId="{539C0586-7F5C-4028-9540-A8AA3ABBC78A}" type="parTrans" cxnId="{26C41E48-DB3E-4AC9-8E56-E83F48603B10}">
      <dgm:prSet/>
      <dgm:spPr/>
      <dgm:t>
        <a:bodyPr/>
        <a:lstStyle/>
        <a:p>
          <a:endParaRPr lang="nb-NO"/>
        </a:p>
      </dgm:t>
    </dgm:pt>
    <dgm:pt modelId="{0411ACBC-4E37-4F45-B4BD-1AD3F1BC45AE}" type="sibTrans" cxnId="{26C41E48-DB3E-4AC9-8E56-E83F48603B10}">
      <dgm:prSet/>
      <dgm:spPr/>
      <dgm:t>
        <a:bodyPr/>
        <a:lstStyle/>
        <a:p>
          <a:endParaRPr lang="nb-NO"/>
        </a:p>
      </dgm:t>
    </dgm:pt>
    <dgm:pt modelId="{4C798043-C71E-4222-97DF-15670FD01D45}">
      <dgm:prSet/>
      <dgm:spPr/>
      <dgm:t>
        <a:bodyPr/>
        <a:lstStyle/>
        <a:p>
          <a:r>
            <a:rPr lang="en-US" dirty="0" err="1"/>
            <a:t>Jod</a:t>
          </a:r>
          <a:endParaRPr lang="en-US" dirty="0"/>
        </a:p>
      </dgm:t>
    </dgm:pt>
    <dgm:pt modelId="{7842A446-C6BF-4113-AD7C-9F48429B5E98}" type="parTrans" cxnId="{0BC2A4CE-BD83-4F3F-93C1-615E3C69F0BD}">
      <dgm:prSet/>
      <dgm:spPr/>
      <dgm:t>
        <a:bodyPr/>
        <a:lstStyle/>
        <a:p>
          <a:endParaRPr lang="nb-NO"/>
        </a:p>
      </dgm:t>
    </dgm:pt>
    <dgm:pt modelId="{9F9BE1D0-BE09-4A67-A431-174848A8D446}" type="sibTrans" cxnId="{0BC2A4CE-BD83-4F3F-93C1-615E3C69F0BD}">
      <dgm:prSet/>
      <dgm:spPr/>
      <dgm:t>
        <a:bodyPr/>
        <a:lstStyle/>
        <a:p>
          <a:endParaRPr lang="nb-NO"/>
        </a:p>
      </dgm:t>
    </dgm:pt>
    <dgm:pt modelId="{3C14685E-7C1C-46E6-85F4-95C06B9B14E4}" type="pres">
      <dgm:prSet presAssocID="{04A05471-25C4-4BC2-B577-3C0B2BEADBF5}" presName="linear" presStyleCnt="0">
        <dgm:presLayoutVars>
          <dgm:animLvl val="lvl"/>
          <dgm:resizeHandles val="exact"/>
        </dgm:presLayoutVars>
      </dgm:prSet>
      <dgm:spPr/>
    </dgm:pt>
    <dgm:pt modelId="{0A05F962-C4BE-4737-B239-C397BDB7F0D4}" type="pres">
      <dgm:prSet presAssocID="{DCDC4685-9150-4C9A-9E0F-B8C36AF2B007}" presName="parentText" presStyleLbl="node1" presStyleIdx="0" presStyleCnt="5">
        <dgm:presLayoutVars>
          <dgm:chMax val="0"/>
          <dgm:bulletEnabled val="1"/>
        </dgm:presLayoutVars>
      </dgm:prSet>
      <dgm:spPr/>
    </dgm:pt>
    <dgm:pt modelId="{FF09FDA6-53D7-4FCD-BCAB-CCD2A8AE9D0E}" type="pres">
      <dgm:prSet presAssocID="{D477E976-9A13-404F-A3F5-9BDF005C311B}" presName="spacer" presStyleCnt="0"/>
      <dgm:spPr/>
    </dgm:pt>
    <dgm:pt modelId="{BAF9EB51-4ACF-40B0-B613-D258D7F09281}" type="pres">
      <dgm:prSet presAssocID="{4F82340C-1F35-4784-8D11-DDEDD8BF84AC}" presName="parentText" presStyleLbl="node1" presStyleIdx="1" presStyleCnt="5">
        <dgm:presLayoutVars>
          <dgm:chMax val="0"/>
          <dgm:bulletEnabled val="1"/>
        </dgm:presLayoutVars>
      </dgm:prSet>
      <dgm:spPr/>
    </dgm:pt>
    <dgm:pt modelId="{32B9BDCC-6880-4CA7-A567-3CC1E9327B8C}" type="pres">
      <dgm:prSet presAssocID="{EF711811-D2E7-470B-A70E-4C1679F09944}" presName="spacer" presStyleCnt="0"/>
      <dgm:spPr/>
    </dgm:pt>
    <dgm:pt modelId="{B8FAB5EE-FE11-4295-B68F-AF5221636A2B}" type="pres">
      <dgm:prSet presAssocID="{19630E89-3208-488F-9599-D69E58F997AF}" presName="parentText" presStyleLbl="node1" presStyleIdx="2" presStyleCnt="5">
        <dgm:presLayoutVars>
          <dgm:chMax val="0"/>
          <dgm:bulletEnabled val="1"/>
        </dgm:presLayoutVars>
      </dgm:prSet>
      <dgm:spPr/>
    </dgm:pt>
    <dgm:pt modelId="{9087B3C2-7AFD-42C0-844A-F0A22B954355}" type="pres">
      <dgm:prSet presAssocID="{E4C795A4-B518-4930-AEB5-1086669D7B0A}" presName="spacer" presStyleCnt="0"/>
      <dgm:spPr/>
    </dgm:pt>
    <dgm:pt modelId="{ADF4DA48-4E3B-4577-8958-0AE4AAEC9272}" type="pres">
      <dgm:prSet presAssocID="{356BF892-80E6-485A-8706-777EBD7A8971}" presName="parentText" presStyleLbl="node1" presStyleIdx="3" presStyleCnt="5">
        <dgm:presLayoutVars>
          <dgm:chMax val="0"/>
          <dgm:bulletEnabled val="1"/>
        </dgm:presLayoutVars>
      </dgm:prSet>
      <dgm:spPr/>
    </dgm:pt>
    <dgm:pt modelId="{AF124440-29FA-4E33-9C63-FABFC8477988}" type="pres">
      <dgm:prSet presAssocID="{0411ACBC-4E37-4F45-B4BD-1AD3F1BC45AE}" presName="spacer" presStyleCnt="0"/>
      <dgm:spPr/>
    </dgm:pt>
    <dgm:pt modelId="{3C80CE6D-4DBD-4A5A-98EA-AABA604A7497}" type="pres">
      <dgm:prSet presAssocID="{4C798043-C71E-4222-97DF-15670FD01D45}" presName="parentText" presStyleLbl="node1" presStyleIdx="4" presStyleCnt="5">
        <dgm:presLayoutVars>
          <dgm:chMax val="0"/>
          <dgm:bulletEnabled val="1"/>
        </dgm:presLayoutVars>
      </dgm:prSet>
      <dgm:spPr/>
    </dgm:pt>
  </dgm:ptLst>
  <dgm:cxnLst>
    <dgm:cxn modelId="{CB8B3D00-253D-4FF0-AF85-7B2A13A68FC2}" type="presOf" srcId="{DCDC4685-9150-4C9A-9E0F-B8C36AF2B007}" destId="{0A05F962-C4BE-4737-B239-C397BDB7F0D4}" srcOrd="0" destOrd="0" presId="urn:microsoft.com/office/officeart/2005/8/layout/vList2"/>
    <dgm:cxn modelId="{08B68618-A40A-41D0-9F9E-FB6778C4C735}" srcId="{04A05471-25C4-4BC2-B577-3C0B2BEADBF5}" destId="{4F82340C-1F35-4784-8D11-DDEDD8BF84AC}" srcOrd="1" destOrd="0" parTransId="{EF0AB8D1-F296-496F-95A9-76C844C46E8A}" sibTransId="{EF711811-D2E7-470B-A70E-4C1679F09944}"/>
    <dgm:cxn modelId="{698E9320-D6B5-489B-86CF-13AC5156B714}" srcId="{04A05471-25C4-4BC2-B577-3C0B2BEADBF5}" destId="{19630E89-3208-488F-9599-D69E58F997AF}" srcOrd="2" destOrd="0" parTransId="{0D1E58D7-C7D0-4DA1-A401-F42D89352028}" sibTransId="{E4C795A4-B518-4930-AEB5-1086669D7B0A}"/>
    <dgm:cxn modelId="{CCE2C35D-34F7-48B1-A565-523D9C01C115}" type="presOf" srcId="{356BF892-80E6-485A-8706-777EBD7A8971}" destId="{ADF4DA48-4E3B-4577-8958-0AE4AAEC9272}" srcOrd="0" destOrd="0" presId="urn:microsoft.com/office/officeart/2005/8/layout/vList2"/>
    <dgm:cxn modelId="{74CD5445-081E-4EAC-A3C1-8A4FD1B9F130}" type="presOf" srcId="{4F82340C-1F35-4784-8D11-DDEDD8BF84AC}" destId="{BAF9EB51-4ACF-40B0-B613-D258D7F09281}" srcOrd="0" destOrd="0" presId="urn:microsoft.com/office/officeart/2005/8/layout/vList2"/>
    <dgm:cxn modelId="{26C41E48-DB3E-4AC9-8E56-E83F48603B10}" srcId="{04A05471-25C4-4BC2-B577-3C0B2BEADBF5}" destId="{356BF892-80E6-485A-8706-777EBD7A8971}" srcOrd="3" destOrd="0" parTransId="{539C0586-7F5C-4028-9540-A8AA3ABBC78A}" sibTransId="{0411ACBC-4E37-4F45-B4BD-1AD3F1BC45AE}"/>
    <dgm:cxn modelId="{D8D53C53-16B0-46EE-80E4-6D1B6F4F6F14}" type="presOf" srcId="{4C798043-C71E-4222-97DF-15670FD01D45}" destId="{3C80CE6D-4DBD-4A5A-98EA-AABA604A7497}" srcOrd="0" destOrd="0" presId="urn:microsoft.com/office/officeart/2005/8/layout/vList2"/>
    <dgm:cxn modelId="{76C46283-AB0A-47A8-BFCA-E9F1FFA9DCCD}" type="presOf" srcId="{04A05471-25C4-4BC2-B577-3C0B2BEADBF5}" destId="{3C14685E-7C1C-46E6-85F4-95C06B9B14E4}" srcOrd="0" destOrd="0" presId="urn:microsoft.com/office/officeart/2005/8/layout/vList2"/>
    <dgm:cxn modelId="{E793FACD-050C-45EF-A872-0CE676243F06}" type="presOf" srcId="{19630E89-3208-488F-9599-D69E58F997AF}" destId="{B8FAB5EE-FE11-4295-B68F-AF5221636A2B}" srcOrd="0" destOrd="0" presId="urn:microsoft.com/office/officeart/2005/8/layout/vList2"/>
    <dgm:cxn modelId="{0BC2A4CE-BD83-4F3F-93C1-615E3C69F0BD}" srcId="{04A05471-25C4-4BC2-B577-3C0B2BEADBF5}" destId="{4C798043-C71E-4222-97DF-15670FD01D45}" srcOrd="4" destOrd="0" parTransId="{7842A446-C6BF-4113-AD7C-9F48429B5E98}" sibTransId="{9F9BE1D0-BE09-4A67-A431-174848A8D446}"/>
    <dgm:cxn modelId="{108B37D6-CD43-4684-B22A-F02565B14EF7}" srcId="{04A05471-25C4-4BC2-B577-3C0B2BEADBF5}" destId="{DCDC4685-9150-4C9A-9E0F-B8C36AF2B007}" srcOrd="0" destOrd="0" parTransId="{11472911-54F0-4267-B418-B049E4A4DBAE}" sibTransId="{D477E976-9A13-404F-A3F5-9BDF005C311B}"/>
    <dgm:cxn modelId="{6CCD0787-007D-4BF2-9651-62583E6F62D1}" type="presParOf" srcId="{3C14685E-7C1C-46E6-85F4-95C06B9B14E4}" destId="{0A05F962-C4BE-4737-B239-C397BDB7F0D4}" srcOrd="0" destOrd="0" presId="urn:microsoft.com/office/officeart/2005/8/layout/vList2"/>
    <dgm:cxn modelId="{F128F82E-084C-41B0-96A9-825EBF667AA1}" type="presParOf" srcId="{3C14685E-7C1C-46E6-85F4-95C06B9B14E4}" destId="{FF09FDA6-53D7-4FCD-BCAB-CCD2A8AE9D0E}" srcOrd="1" destOrd="0" presId="urn:microsoft.com/office/officeart/2005/8/layout/vList2"/>
    <dgm:cxn modelId="{8FB19EAE-E9EE-4C5E-9225-A9763CBBBA0D}" type="presParOf" srcId="{3C14685E-7C1C-46E6-85F4-95C06B9B14E4}" destId="{BAF9EB51-4ACF-40B0-B613-D258D7F09281}" srcOrd="2" destOrd="0" presId="urn:microsoft.com/office/officeart/2005/8/layout/vList2"/>
    <dgm:cxn modelId="{92B9BBBA-67F5-48A5-BDE9-6672BB4278BC}" type="presParOf" srcId="{3C14685E-7C1C-46E6-85F4-95C06B9B14E4}" destId="{32B9BDCC-6880-4CA7-A567-3CC1E9327B8C}" srcOrd="3" destOrd="0" presId="urn:microsoft.com/office/officeart/2005/8/layout/vList2"/>
    <dgm:cxn modelId="{57E5A149-B932-477E-9F47-9F188BB59F9E}" type="presParOf" srcId="{3C14685E-7C1C-46E6-85F4-95C06B9B14E4}" destId="{B8FAB5EE-FE11-4295-B68F-AF5221636A2B}" srcOrd="4" destOrd="0" presId="urn:microsoft.com/office/officeart/2005/8/layout/vList2"/>
    <dgm:cxn modelId="{651C4637-FB55-4A98-8D51-ACA5942A9175}" type="presParOf" srcId="{3C14685E-7C1C-46E6-85F4-95C06B9B14E4}" destId="{9087B3C2-7AFD-42C0-844A-F0A22B954355}" srcOrd="5" destOrd="0" presId="urn:microsoft.com/office/officeart/2005/8/layout/vList2"/>
    <dgm:cxn modelId="{8786D98D-3912-4EFC-8A4C-9621FCC78DB6}" type="presParOf" srcId="{3C14685E-7C1C-46E6-85F4-95C06B9B14E4}" destId="{ADF4DA48-4E3B-4577-8958-0AE4AAEC9272}" srcOrd="6" destOrd="0" presId="urn:microsoft.com/office/officeart/2005/8/layout/vList2"/>
    <dgm:cxn modelId="{E2A7B7D4-0A60-4216-80F4-C243D53A8648}" type="presParOf" srcId="{3C14685E-7C1C-46E6-85F4-95C06B9B14E4}" destId="{AF124440-29FA-4E33-9C63-FABFC8477988}" srcOrd="7" destOrd="0" presId="urn:microsoft.com/office/officeart/2005/8/layout/vList2"/>
    <dgm:cxn modelId="{B2009AEF-99C4-4D3B-AF16-C6140C977A45}" type="presParOf" srcId="{3C14685E-7C1C-46E6-85F4-95C06B9B14E4}" destId="{3C80CE6D-4DBD-4A5A-98EA-AABA604A74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C54C6-C5BE-4DBD-BDBE-5F630ACD459E}" type="doc">
      <dgm:prSet loTypeId="urn:microsoft.com/office/officeart/2005/8/layout/cycle6" loCatId="cycle" qsTypeId="urn:microsoft.com/office/officeart/2005/8/quickstyle/simple4" qsCatId="simple" csTypeId="urn:microsoft.com/office/officeart/2005/8/colors/colorful5" csCatId="colorful"/>
      <dgm:spPr/>
      <dgm:t>
        <a:bodyPr/>
        <a:lstStyle/>
        <a:p>
          <a:endParaRPr lang="en-US"/>
        </a:p>
      </dgm:t>
    </dgm:pt>
    <dgm:pt modelId="{117808E6-B9C5-49A1-B81C-E23F87D02793}">
      <dgm:prSet/>
      <dgm:spPr/>
      <dgm:t>
        <a:bodyPr/>
        <a:lstStyle/>
        <a:p>
          <a:r>
            <a:rPr lang="nb-NO" dirty="0"/>
            <a:t>Foreldre og skole er de viktigste bidragsyterne til elevens læring</a:t>
          </a:r>
          <a:endParaRPr lang="en-US" dirty="0"/>
        </a:p>
      </dgm:t>
    </dgm:pt>
    <dgm:pt modelId="{E07C2B76-9FB8-4C3F-8197-B3D3BD3BF903}" type="parTrans" cxnId="{40E42B12-4DCD-438E-AEF4-82C6837A32BE}">
      <dgm:prSet/>
      <dgm:spPr/>
      <dgm:t>
        <a:bodyPr/>
        <a:lstStyle/>
        <a:p>
          <a:endParaRPr lang="en-US"/>
        </a:p>
      </dgm:t>
    </dgm:pt>
    <dgm:pt modelId="{30D40D4D-359C-41CE-A836-F2B87A89DB9D}" type="sibTrans" cxnId="{40E42B12-4DCD-438E-AEF4-82C6837A32BE}">
      <dgm:prSet/>
      <dgm:spPr/>
      <dgm:t>
        <a:bodyPr/>
        <a:lstStyle/>
        <a:p>
          <a:endParaRPr lang="en-US"/>
        </a:p>
      </dgm:t>
    </dgm:pt>
    <dgm:pt modelId="{177B858D-BB8E-4177-9E03-19F07BF687C9}">
      <dgm:prSet/>
      <dgm:spPr/>
      <dgm:t>
        <a:bodyPr/>
        <a:lstStyle/>
        <a:p>
          <a:r>
            <a:rPr lang="nb-NO"/>
            <a:t>Innsats og samarbeid øker elevens læringsutbytte</a:t>
          </a:r>
          <a:endParaRPr lang="en-US"/>
        </a:p>
      </dgm:t>
    </dgm:pt>
    <dgm:pt modelId="{FFC1B00A-5940-4F96-86B4-574F61F807D0}" type="parTrans" cxnId="{8D6A260D-5B79-49FA-BBB5-C53CE668DAE3}">
      <dgm:prSet/>
      <dgm:spPr/>
      <dgm:t>
        <a:bodyPr/>
        <a:lstStyle/>
        <a:p>
          <a:endParaRPr lang="en-US"/>
        </a:p>
      </dgm:t>
    </dgm:pt>
    <dgm:pt modelId="{6FF7B162-4AD9-4974-8613-E6049C8F5B82}" type="sibTrans" cxnId="{8D6A260D-5B79-49FA-BBB5-C53CE668DAE3}">
      <dgm:prSet/>
      <dgm:spPr/>
      <dgm:t>
        <a:bodyPr/>
        <a:lstStyle/>
        <a:p>
          <a:endParaRPr lang="en-US"/>
        </a:p>
      </dgm:t>
    </dgm:pt>
    <dgm:pt modelId="{06FE81EF-8EBD-4BA8-B471-D252E89A16FC}">
      <dgm:prSet/>
      <dgm:spPr/>
      <dgm:t>
        <a:bodyPr/>
        <a:lstStyle/>
        <a:p>
          <a:r>
            <a:rPr lang="nb-NO"/>
            <a:t>Vi gleder oss til samarbeidet!</a:t>
          </a:r>
          <a:endParaRPr lang="en-US"/>
        </a:p>
      </dgm:t>
    </dgm:pt>
    <dgm:pt modelId="{14DBBFE5-2B9F-44DA-B619-0D8BB5851193}" type="parTrans" cxnId="{E5F76C90-264E-432D-8119-0FCCB3E828F7}">
      <dgm:prSet/>
      <dgm:spPr/>
      <dgm:t>
        <a:bodyPr/>
        <a:lstStyle/>
        <a:p>
          <a:endParaRPr lang="en-US"/>
        </a:p>
      </dgm:t>
    </dgm:pt>
    <dgm:pt modelId="{66DE8BC2-0F7A-4B16-B547-28A381FC8A9E}" type="sibTrans" cxnId="{E5F76C90-264E-432D-8119-0FCCB3E828F7}">
      <dgm:prSet/>
      <dgm:spPr/>
      <dgm:t>
        <a:bodyPr/>
        <a:lstStyle/>
        <a:p>
          <a:endParaRPr lang="en-US"/>
        </a:p>
      </dgm:t>
    </dgm:pt>
    <dgm:pt modelId="{6547BF59-E2C0-40E6-B3DF-D6B96F270417}" type="pres">
      <dgm:prSet presAssocID="{FB9C54C6-C5BE-4DBD-BDBE-5F630ACD459E}" presName="cycle" presStyleCnt="0">
        <dgm:presLayoutVars>
          <dgm:dir/>
          <dgm:resizeHandles val="exact"/>
        </dgm:presLayoutVars>
      </dgm:prSet>
      <dgm:spPr/>
    </dgm:pt>
    <dgm:pt modelId="{C9F7A600-6B63-48A0-8E97-BAF01572BF2C}" type="pres">
      <dgm:prSet presAssocID="{117808E6-B9C5-49A1-B81C-E23F87D02793}" presName="node" presStyleLbl="node1" presStyleIdx="0" presStyleCnt="3" custRadScaleRad="86817" custRadScaleInc="-323201">
        <dgm:presLayoutVars>
          <dgm:bulletEnabled val="1"/>
        </dgm:presLayoutVars>
      </dgm:prSet>
      <dgm:spPr/>
    </dgm:pt>
    <dgm:pt modelId="{23D8F457-B4AD-498C-B8FC-389F67E46C11}" type="pres">
      <dgm:prSet presAssocID="{117808E6-B9C5-49A1-B81C-E23F87D02793}" presName="spNode" presStyleCnt="0"/>
      <dgm:spPr/>
    </dgm:pt>
    <dgm:pt modelId="{6C4C0BED-E228-443D-A4C7-809955A4123B}" type="pres">
      <dgm:prSet presAssocID="{30D40D4D-359C-41CE-A836-F2B87A89DB9D}" presName="sibTrans" presStyleLbl="sibTrans1D1" presStyleIdx="0" presStyleCnt="3"/>
      <dgm:spPr/>
    </dgm:pt>
    <dgm:pt modelId="{9EAE381B-3A4D-4AE1-91C7-0927BCDE6A37}" type="pres">
      <dgm:prSet presAssocID="{177B858D-BB8E-4177-9E03-19F07BF687C9}" presName="node" presStyleLbl="node1" presStyleIdx="1" presStyleCnt="3">
        <dgm:presLayoutVars>
          <dgm:bulletEnabled val="1"/>
        </dgm:presLayoutVars>
      </dgm:prSet>
      <dgm:spPr/>
    </dgm:pt>
    <dgm:pt modelId="{1E8F3EB9-168A-475D-834B-90233EA4EBDE}" type="pres">
      <dgm:prSet presAssocID="{177B858D-BB8E-4177-9E03-19F07BF687C9}" presName="spNode" presStyleCnt="0"/>
      <dgm:spPr/>
    </dgm:pt>
    <dgm:pt modelId="{543E6731-3C28-4205-A13F-039BA88D9977}" type="pres">
      <dgm:prSet presAssocID="{6FF7B162-4AD9-4974-8613-E6049C8F5B82}" presName="sibTrans" presStyleLbl="sibTrans1D1" presStyleIdx="1" presStyleCnt="3"/>
      <dgm:spPr/>
    </dgm:pt>
    <dgm:pt modelId="{04166E31-02C6-4BC3-94C2-5F53C39DCE9D}" type="pres">
      <dgm:prSet presAssocID="{06FE81EF-8EBD-4BA8-B471-D252E89A16FC}" presName="node" presStyleLbl="node1" presStyleIdx="2" presStyleCnt="3" custRadScaleRad="98540" custRadScaleInc="307411">
        <dgm:presLayoutVars>
          <dgm:bulletEnabled val="1"/>
        </dgm:presLayoutVars>
      </dgm:prSet>
      <dgm:spPr/>
    </dgm:pt>
    <dgm:pt modelId="{DB67DEEF-6579-48AB-B64B-171399530B76}" type="pres">
      <dgm:prSet presAssocID="{06FE81EF-8EBD-4BA8-B471-D252E89A16FC}" presName="spNode" presStyleCnt="0"/>
      <dgm:spPr/>
    </dgm:pt>
    <dgm:pt modelId="{75621B6D-B804-452D-A83B-849A9143C1E1}" type="pres">
      <dgm:prSet presAssocID="{66DE8BC2-0F7A-4B16-B547-28A381FC8A9E}" presName="sibTrans" presStyleLbl="sibTrans1D1" presStyleIdx="2" presStyleCnt="3"/>
      <dgm:spPr/>
    </dgm:pt>
  </dgm:ptLst>
  <dgm:cxnLst>
    <dgm:cxn modelId="{8D6A260D-5B79-49FA-BBB5-C53CE668DAE3}" srcId="{FB9C54C6-C5BE-4DBD-BDBE-5F630ACD459E}" destId="{177B858D-BB8E-4177-9E03-19F07BF687C9}" srcOrd="1" destOrd="0" parTransId="{FFC1B00A-5940-4F96-86B4-574F61F807D0}" sibTransId="{6FF7B162-4AD9-4974-8613-E6049C8F5B82}"/>
    <dgm:cxn modelId="{53305610-859E-46F7-8B91-0A81E7EE8DB1}" type="presOf" srcId="{6FF7B162-4AD9-4974-8613-E6049C8F5B82}" destId="{543E6731-3C28-4205-A13F-039BA88D9977}" srcOrd="0" destOrd="0" presId="urn:microsoft.com/office/officeart/2005/8/layout/cycle6"/>
    <dgm:cxn modelId="{40E42B12-4DCD-438E-AEF4-82C6837A32BE}" srcId="{FB9C54C6-C5BE-4DBD-BDBE-5F630ACD459E}" destId="{117808E6-B9C5-49A1-B81C-E23F87D02793}" srcOrd="0" destOrd="0" parTransId="{E07C2B76-9FB8-4C3F-8197-B3D3BD3BF903}" sibTransId="{30D40D4D-359C-41CE-A836-F2B87A89DB9D}"/>
    <dgm:cxn modelId="{A8D2A222-53AB-4C3C-8C26-DF755B0294B4}" type="presOf" srcId="{06FE81EF-8EBD-4BA8-B471-D252E89A16FC}" destId="{04166E31-02C6-4BC3-94C2-5F53C39DCE9D}" srcOrd="0" destOrd="0" presId="urn:microsoft.com/office/officeart/2005/8/layout/cycle6"/>
    <dgm:cxn modelId="{C6829828-70B5-4A0D-9A10-FA0A352B0092}" type="presOf" srcId="{FB9C54C6-C5BE-4DBD-BDBE-5F630ACD459E}" destId="{6547BF59-E2C0-40E6-B3DF-D6B96F270417}" srcOrd="0" destOrd="0" presId="urn:microsoft.com/office/officeart/2005/8/layout/cycle6"/>
    <dgm:cxn modelId="{E3609E4C-BB93-4E88-86A0-BEE7D5369656}" type="presOf" srcId="{117808E6-B9C5-49A1-B81C-E23F87D02793}" destId="{C9F7A600-6B63-48A0-8E97-BAF01572BF2C}" srcOrd="0" destOrd="0" presId="urn:microsoft.com/office/officeart/2005/8/layout/cycle6"/>
    <dgm:cxn modelId="{4B94E06E-E4BE-4DF6-B6CA-9C49759E0BD8}" type="presOf" srcId="{30D40D4D-359C-41CE-A836-F2B87A89DB9D}" destId="{6C4C0BED-E228-443D-A4C7-809955A4123B}" srcOrd="0" destOrd="0" presId="urn:microsoft.com/office/officeart/2005/8/layout/cycle6"/>
    <dgm:cxn modelId="{9A8ABC88-896B-4D16-9E63-C2189DD0CF4F}" type="presOf" srcId="{66DE8BC2-0F7A-4B16-B547-28A381FC8A9E}" destId="{75621B6D-B804-452D-A83B-849A9143C1E1}" srcOrd="0" destOrd="0" presId="urn:microsoft.com/office/officeart/2005/8/layout/cycle6"/>
    <dgm:cxn modelId="{E5F76C90-264E-432D-8119-0FCCB3E828F7}" srcId="{FB9C54C6-C5BE-4DBD-BDBE-5F630ACD459E}" destId="{06FE81EF-8EBD-4BA8-B471-D252E89A16FC}" srcOrd="2" destOrd="0" parTransId="{14DBBFE5-2B9F-44DA-B619-0D8BB5851193}" sibTransId="{66DE8BC2-0F7A-4B16-B547-28A381FC8A9E}"/>
    <dgm:cxn modelId="{9F6DA6DF-8515-4654-8A25-25C5E948D0BD}" type="presOf" srcId="{177B858D-BB8E-4177-9E03-19F07BF687C9}" destId="{9EAE381B-3A4D-4AE1-91C7-0927BCDE6A37}" srcOrd="0" destOrd="0" presId="urn:microsoft.com/office/officeart/2005/8/layout/cycle6"/>
    <dgm:cxn modelId="{EC8A0F6D-2432-4862-8A61-F1847F8D4148}" type="presParOf" srcId="{6547BF59-E2C0-40E6-B3DF-D6B96F270417}" destId="{C9F7A600-6B63-48A0-8E97-BAF01572BF2C}" srcOrd="0" destOrd="0" presId="urn:microsoft.com/office/officeart/2005/8/layout/cycle6"/>
    <dgm:cxn modelId="{1320D685-E632-454E-A4BA-218A806BFD33}" type="presParOf" srcId="{6547BF59-E2C0-40E6-B3DF-D6B96F270417}" destId="{23D8F457-B4AD-498C-B8FC-389F67E46C11}" srcOrd="1" destOrd="0" presId="urn:microsoft.com/office/officeart/2005/8/layout/cycle6"/>
    <dgm:cxn modelId="{FA1EF0A6-0B36-4F20-83A2-4B0C1E97D16E}" type="presParOf" srcId="{6547BF59-E2C0-40E6-B3DF-D6B96F270417}" destId="{6C4C0BED-E228-443D-A4C7-809955A4123B}" srcOrd="2" destOrd="0" presId="urn:microsoft.com/office/officeart/2005/8/layout/cycle6"/>
    <dgm:cxn modelId="{FD3B978D-3013-41E8-86F7-C73DA215EB1E}" type="presParOf" srcId="{6547BF59-E2C0-40E6-B3DF-D6B96F270417}" destId="{9EAE381B-3A4D-4AE1-91C7-0927BCDE6A37}" srcOrd="3" destOrd="0" presId="urn:microsoft.com/office/officeart/2005/8/layout/cycle6"/>
    <dgm:cxn modelId="{9702DCE0-EBB4-484A-AA17-15B2ED7B56C0}" type="presParOf" srcId="{6547BF59-E2C0-40E6-B3DF-D6B96F270417}" destId="{1E8F3EB9-168A-475D-834B-90233EA4EBDE}" srcOrd="4" destOrd="0" presId="urn:microsoft.com/office/officeart/2005/8/layout/cycle6"/>
    <dgm:cxn modelId="{3D75CA9A-116B-4868-A02A-166E09385094}" type="presParOf" srcId="{6547BF59-E2C0-40E6-B3DF-D6B96F270417}" destId="{543E6731-3C28-4205-A13F-039BA88D9977}" srcOrd="5" destOrd="0" presId="urn:microsoft.com/office/officeart/2005/8/layout/cycle6"/>
    <dgm:cxn modelId="{3C04B5FF-4571-42C0-9CF0-F884B0742AF3}" type="presParOf" srcId="{6547BF59-E2C0-40E6-B3DF-D6B96F270417}" destId="{04166E31-02C6-4BC3-94C2-5F53C39DCE9D}" srcOrd="6" destOrd="0" presId="urn:microsoft.com/office/officeart/2005/8/layout/cycle6"/>
    <dgm:cxn modelId="{63117700-2D7A-4BF7-A2F4-889B60079F5E}" type="presParOf" srcId="{6547BF59-E2C0-40E6-B3DF-D6B96F270417}" destId="{DB67DEEF-6579-48AB-B64B-171399530B76}" srcOrd="7" destOrd="0" presId="urn:microsoft.com/office/officeart/2005/8/layout/cycle6"/>
    <dgm:cxn modelId="{1595845E-1A07-46A3-9950-079785BC271D}" type="presParOf" srcId="{6547BF59-E2C0-40E6-B3DF-D6B96F270417}" destId="{75621B6D-B804-452D-A83B-849A9143C1E1}"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4A28E-F01D-4DFD-987A-C0556A1B25E2}">
      <dsp:nvSpPr>
        <dsp:cNvPr id="0" name=""/>
        <dsp:cNvSpPr/>
      </dsp:nvSpPr>
      <dsp:spPr>
        <a:xfrm>
          <a:off x="682859" y="152"/>
          <a:ext cx="2035730" cy="12214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Oppsøkende tjeneste</a:t>
          </a:r>
          <a:endParaRPr lang="en-US" sz="1800" kern="1200"/>
        </a:p>
      </dsp:txBody>
      <dsp:txXfrm>
        <a:off x="682859" y="152"/>
        <a:ext cx="2035730" cy="1221438"/>
      </dsp:txXfrm>
    </dsp:sp>
    <dsp:sp modelId="{619754C0-703D-417A-A1AF-68B82DC2AFFD}">
      <dsp:nvSpPr>
        <dsp:cNvPr id="0" name=""/>
        <dsp:cNvSpPr/>
      </dsp:nvSpPr>
      <dsp:spPr>
        <a:xfrm>
          <a:off x="2922162" y="152"/>
          <a:ext cx="2035730" cy="12214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Nytorget 1 </a:t>
          </a:r>
          <a:endParaRPr lang="en-US" sz="1800" kern="1200"/>
        </a:p>
      </dsp:txBody>
      <dsp:txXfrm>
        <a:off x="2922162" y="152"/>
        <a:ext cx="2035730" cy="1221438"/>
      </dsp:txXfrm>
    </dsp:sp>
    <dsp:sp modelId="{CC449623-6395-42CB-B54F-3F8BF829062C}">
      <dsp:nvSpPr>
        <dsp:cNvPr id="0" name=""/>
        <dsp:cNvSpPr/>
      </dsp:nvSpPr>
      <dsp:spPr>
        <a:xfrm>
          <a:off x="5161466" y="152"/>
          <a:ext cx="2035730" cy="12214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16 oppsøkere</a:t>
          </a:r>
          <a:endParaRPr lang="en-US" sz="1800" kern="1200"/>
        </a:p>
      </dsp:txBody>
      <dsp:txXfrm>
        <a:off x="5161466" y="152"/>
        <a:ext cx="2035730" cy="1221438"/>
      </dsp:txXfrm>
    </dsp:sp>
    <dsp:sp modelId="{78BBD387-70D1-45AA-AC18-CF4260DDCAC6}">
      <dsp:nvSpPr>
        <dsp:cNvPr id="0" name=""/>
        <dsp:cNvSpPr/>
      </dsp:nvSpPr>
      <dsp:spPr>
        <a:xfrm>
          <a:off x="7400770" y="152"/>
          <a:ext cx="2035730" cy="12214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8 bydeler</a:t>
          </a:r>
          <a:endParaRPr lang="en-US" sz="1800" kern="1200"/>
        </a:p>
      </dsp:txBody>
      <dsp:txXfrm>
        <a:off x="7400770" y="152"/>
        <a:ext cx="2035730" cy="1221438"/>
      </dsp:txXfrm>
    </dsp:sp>
    <dsp:sp modelId="{49E3830E-FDDB-432A-9635-1C6FC5CB6FB0}">
      <dsp:nvSpPr>
        <dsp:cNvPr id="0" name=""/>
        <dsp:cNvSpPr/>
      </dsp:nvSpPr>
      <dsp:spPr>
        <a:xfrm>
          <a:off x="682859" y="1425163"/>
          <a:ext cx="2035730" cy="12214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Aldersgruppe: 12 – 25 år</a:t>
          </a:r>
          <a:endParaRPr lang="en-US" sz="1800" kern="1200"/>
        </a:p>
      </dsp:txBody>
      <dsp:txXfrm>
        <a:off x="682859" y="1425163"/>
        <a:ext cx="2035730" cy="1221438"/>
      </dsp:txXfrm>
    </dsp:sp>
    <dsp:sp modelId="{AB4E8DE3-08EA-4FCE-80A0-881130E2F7AB}">
      <dsp:nvSpPr>
        <dsp:cNvPr id="0" name=""/>
        <dsp:cNvSpPr/>
      </dsp:nvSpPr>
      <dsp:spPr>
        <a:xfrm>
          <a:off x="2922162" y="1425163"/>
          <a:ext cx="2035730" cy="12214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Individuell oppfølgning</a:t>
          </a:r>
          <a:endParaRPr lang="en-US" sz="1800" kern="1200"/>
        </a:p>
      </dsp:txBody>
      <dsp:txXfrm>
        <a:off x="2922162" y="1425163"/>
        <a:ext cx="2035730" cy="1221438"/>
      </dsp:txXfrm>
    </dsp:sp>
    <dsp:sp modelId="{3A5C3730-72B1-46FD-B439-812D45DD4A40}">
      <dsp:nvSpPr>
        <dsp:cNvPr id="0" name=""/>
        <dsp:cNvSpPr/>
      </dsp:nvSpPr>
      <dsp:spPr>
        <a:xfrm>
          <a:off x="5161466" y="1425163"/>
          <a:ext cx="2035730" cy="12214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Kontakten er frivillig</a:t>
          </a:r>
          <a:endParaRPr lang="en-US" sz="1800" kern="1200"/>
        </a:p>
      </dsp:txBody>
      <dsp:txXfrm>
        <a:off x="5161466" y="1425163"/>
        <a:ext cx="2035730" cy="1221438"/>
      </dsp:txXfrm>
    </dsp:sp>
    <dsp:sp modelId="{0AFE25BC-0A1A-4B42-8958-013EF84C89C7}">
      <dsp:nvSpPr>
        <dsp:cNvPr id="0" name=""/>
        <dsp:cNvSpPr/>
      </dsp:nvSpPr>
      <dsp:spPr>
        <a:xfrm>
          <a:off x="7400770" y="1425163"/>
          <a:ext cx="2035730" cy="12214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Informasjonsarbeid og grupper</a:t>
          </a:r>
          <a:endParaRPr lang="en-US" sz="1800" kern="1200"/>
        </a:p>
      </dsp:txBody>
      <dsp:txXfrm>
        <a:off x="7400770" y="1425163"/>
        <a:ext cx="2035730" cy="1221438"/>
      </dsp:txXfrm>
    </dsp:sp>
    <dsp:sp modelId="{0B57CC60-7F47-401F-ADA2-F454CAC3F448}">
      <dsp:nvSpPr>
        <dsp:cNvPr id="0" name=""/>
        <dsp:cNvSpPr/>
      </dsp:nvSpPr>
      <dsp:spPr>
        <a:xfrm>
          <a:off x="2922162" y="2850175"/>
          <a:ext cx="2035730" cy="12214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Familiearbeid</a:t>
          </a:r>
          <a:endParaRPr lang="en-US" sz="1800" kern="1200"/>
        </a:p>
      </dsp:txBody>
      <dsp:txXfrm>
        <a:off x="2922162" y="2850175"/>
        <a:ext cx="2035730" cy="1221438"/>
      </dsp:txXfrm>
    </dsp:sp>
    <dsp:sp modelId="{F6A28A6E-F68A-42FC-83C9-C3E6B17C2017}">
      <dsp:nvSpPr>
        <dsp:cNvPr id="0" name=""/>
        <dsp:cNvSpPr/>
      </dsp:nvSpPr>
      <dsp:spPr>
        <a:xfrm>
          <a:off x="5161466" y="2850175"/>
          <a:ext cx="2035730" cy="12214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Ferieaktiviteter</a:t>
          </a:r>
          <a:endParaRPr lang="en-US" sz="1800" kern="1200"/>
        </a:p>
      </dsp:txBody>
      <dsp:txXfrm>
        <a:off x="5161466" y="2850175"/>
        <a:ext cx="2035730" cy="1221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9BC2F-5FC7-49D2-BA70-9CAC003BD986}">
      <dsp:nvSpPr>
        <dsp:cNvPr id="0" name=""/>
        <dsp:cNvSpPr/>
      </dsp:nvSpPr>
      <dsp:spPr>
        <a:xfrm>
          <a:off x="0" y="2720"/>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A92CC-0510-4703-A6C2-2133541D140D}">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nb-NO" sz="4200" kern="1200"/>
            <a:t>Engasjer dere i arbeid som klassekontakter og i FAU</a:t>
          </a:r>
          <a:endParaRPr lang="en-US" sz="4200" kern="1200"/>
        </a:p>
      </dsp:txBody>
      <dsp:txXfrm>
        <a:off x="0" y="2720"/>
        <a:ext cx="6089650" cy="1855561"/>
      </dsp:txXfrm>
    </dsp:sp>
    <dsp:sp modelId="{C0B00F84-5497-4EC9-AEBE-27262D4ECB68}">
      <dsp:nvSpPr>
        <dsp:cNvPr id="0" name=""/>
        <dsp:cNvSpPr/>
      </dsp:nvSpPr>
      <dsp:spPr>
        <a:xfrm>
          <a:off x="0" y="1858281"/>
          <a:ext cx="608965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B4569-08E2-404B-92BB-72F3364B11B2}">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p>
      </dsp:txBody>
      <dsp:txXfrm>
        <a:off x="0" y="1858281"/>
        <a:ext cx="6089650" cy="1855561"/>
      </dsp:txXfrm>
    </dsp:sp>
    <dsp:sp modelId="{C39E145C-F8F3-4558-9931-846A780E5E8C}">
      <dsp:nvSpPr>
        <dsp:cNvPr id="0" name=""/>
        <dsp:cNvSpPr/>
      </dsp:nvSpPr>
      <dsp:spPr>
        <a:xfrm>
          <a:off x="0" y="3713843"/>
          <a:ext cx="608965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F24BF-E21B-4D70-BFA9-F9C6704065D4}">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nb-NO" sz="4200" kern="1200"/>
            <a:t>Valg skjer på foreldremøte i august/tidlig september</a:t>
          </a:r>
          <a:endParaRPr lang="en-US" sz="4200" kern="1200"/>
        </a:p>
      </dsp:txBody>
      <dsp:txXfrm>
        <a:off x="0" y="3713843"/>
        <a:ext cx="6089650"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5F962-C4BE-4737-B239-C397BDB7F0D4}">
      <dsp:nvSpPr>
        <dsp:cNvPr id="0" name=""/>
        <dsp:cNvSpPr/>
      </dsp:nvSpPr>
      <dsp:spPr>
        <a:xfrm>
          <a:off x="0" y="50922"/>
          <a:ext cx="6513603"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b-NO" sz="4400" kern="1200"/>
            <a:t>Nasjonale prøver</a:t>
          </a:r>
          <a:endParaRPr lang="en-US" sz="4400" kern="1200"/>
        </a:p>
      </dsp:txBody>
      <dsp:txXfrm>
        <a:off x="51517" y="102439"/>
        <a:ext cx="6410569" cy="952306"/>
      </dsp:txXfrm>
    </dsp:sp>
    <dsp:sp modelId="{BAF9EB51-4ACF-40B0-B613-D258D7F09281}">
      <dsp:nvSpPr>
        <dsp:cNvPr id="0" name=""/>
        <dsp:cNvSpPr/>
      </dsp:nvSpPr>
      <dsp:spPr>
        <a:xfrm>
          <a:off x="0" y="1232982"/>
          <a:ext cx="6513603" cy="10553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b-NO" sz="4400" kern="1200" dirty="0"/>
            <a:t>Valgfag /språkfag</a:t>
          </a:r>
          <a:endParaRPr lang="en-US" sz="4400" kern="1200" dirty="0"/>
        </a:p>
      </dsp:txBody>
      <dsp:txXfrm>
        <a:off x="51517" y="1284499"/>
        <a:ext cx="6410569" cy="952306"/>
      </dsp:txXfrm>
    </dsp:sp>
    <dsp:sp modelId="{B8FAB5EE-FE11-4295-B68F-AF5221636A2B}">
      <dsp:nvSpPr>
        <dsp:cNvPr id="0" name=""/>
        <dsp:cNvSpPr/>
      </dsp:nvSpPr>
      <dsp:spPr>
        <a:xfrm>
          <a:off x="0" y="2415043"/>
          <a:ext cx="6513603" cy="10553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b-NO" sz="4400" kern="1200"/>
            <a:t>Karakterer</a:t>
          </a:r>
          <a:endParaRPr lang="en-US" sz="4400" kern="1200"/>
        </a:p>
      </dsp:txBody>
      <dsp:txXfrm>
        <a:off x="51517" y="2466560"/>
        <a:ext cx="6410569" cy="952306"/>
      </dsp:txXfrm>
    </dsp:sp>
    <dsp:sp modelId="{ADF4DA48-4E3B-4577-8958-0AE4AAEC9272}">
      <dsp:nvSpPr>
        <dsp:cNvPr id="0" name=""/>
        <dsp:cNvSpPr/>
      </dsp:nvSpPr>
      <dsp:spPr>
        <a:xfrm>
          <a:off x="0" y="3597103"/>
          <a:ext cx="6513603" cy="10553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err="1"/>
            <a:t>Sosial-lærer</a:t>
          </a:r>
          <a:endParaRPr lang="en-US" sz="4400" kern="1200" dirty="0"/>
        </a:p>
      </dsp:txBody>
      <dsp:txXfrm>
        <a:off x="51517" y="3648620"/>
        <a:ext cx="6410569" cy="952306"/>
      </dsp:txXfrm>
    </dsp:sp>
    <dsp:sp modelId="{3C80CE6D-4DBD-4A5A-98EA-AABA604A7497}">
      <dsp:nvSpPr>
        <dsp:cNvPr id="0" name=""/>
        <dsp:cNvSpPr/>
      </dsp:nvSpPr>
      <dsp:spPr>
        <a:xfrm>
          <a:off x="0" y="4779163"/>
          <a:ext cx="6513603" cy="10553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err="1"/>
            <a:t>Jod</a:t>
          </a:r>
          <a:endParaRPr lang="en-US" sz="4400" kern="1200" dirty="0"/>
        </a:p>
      </dsp:txBody>
      <dsp:txXfrm>
        <a:off x="51517" y="4830680"/>
        <a:ext cx="6410569" cy="952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7A600-6B63-48A0-8E97-BAF01572BF2C}">
      <dsp:nvSpPr>
        <dsp:cNvPr id="0" name=""/>
        <dsp:cNvSpPr/>
      </dsp:nvSpPr>
      <dsp:spPr>
        <a:xfrm>
          <a:off x="410564" y="3404781"/>
          <a:ext cx="2432291" cy="15809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Foreldre og skole er de viktigste bidragsyterne til elevens læring</a:t>
          </a:r>
          <a:endParaRPr lang="en-US" sz="2200" kern="1200" dirty="0"/>
        </a:p>
      </dsp:txBody>
      <dsp:txXfrm>
        <a:off x="487742" y="3481959"/>
        <a:ext cx="2277935" cy="1426633"/>
      </dsp:txXfrm>
    </dsp:sp>
    <dsp:sp modelId="{6C4C0BED-E228-443D-A4C7-809955A4123B}">
      <dsp:nvSpPr>
        <dsp:cNvPr id="0" name=""/>
        <dsp:cNvSpPr/>
      </dsp:nvSpPr>
      <dsp:spPr>
        <a:xfrm>
          <a:off x="1106229" y="2061136"/>
          <a:ext cx="4220499" cy="4220499"/>
        </a:xfrm>
        <a:custGeom>
          <a:avLst/>
          <a:gdLst/>
          <a:ahLst/>
          <a:cxnLst/>
          <a:rect l="0" t="0" r="0" b="0"/>
          <a:pathLst>
            <a:path>
              <a:moveTo>
                <a:pt x="158632" y="1307539"/>
              </a:moveTo>
              <a:arcTo wR="2110249" hR="2110249" stAng="12141457" swAng="793184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AE381B-3A4D-4AE1-91C7-0927BCDE6A37}">
      <dsp:nvSpPr>
        <dsp:cNvPr id="0" name=""/>
        <dsp:cNvSpPr/>
      </dsp:nvSpPr>
      <dsp:spPr>
        <a:xfrm>
          <a:off x="3656208" y="3300002"/>
          <a:ext cx="2432291" cy="1580989"/>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a:t>Innsats og samarbeid øker elevens læringsutbytte</a:t>
          </a:r>
          <a:endParaRPr lang="en-US" sz="2200" kern="1200"/>
        </a:p>
      </dsp:txBody>
      <dsp:txXfrm>
        <a:off x="3733386" y="3377180"/>
        <a:ext cx="2277935" cy="1426633"/>
      </dsp:txXfrm>
    </dsp:sp>
    <dsp:sp modelId="{543E6731-3C28-4205-A13F-039BA88D9977}">
      <dsp:nvSpPr>
        <dsp:cNvPr id="0" name=""/>
        <dsp:cNvSpPr/>
      </dsp:nvSpPr>
      <dsp:spPr>
        <a:xfrm>
          <a:off x="1116687" y="835334"/>
          <a:ext cx="4220499" cy="4220499"/>
        </a:xfrm>
        <a:custGeom>
          <a:avLst/>
          <a:gdLst/>
          <a:ahLst/>
          <a:cxnLst/>
          <a:rect l="0" t="0" r="0" b="0"/>
          <a:pathLst>
            <a:path>
              <a:moveTo>
                <a:pt x="2912716" y="4061966"/>
              </a:moveTo>
              <a:arcTo wR="2110249" hR="2110249" stAng="4058971" swAng="9810300"/>
            </a:path>
          </a:pathLst>
        </a:cu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166E31-02C6-4BC3-94C2-5F53C39DCE9D}">
      <dsp:nvSpPr>
        <dsp:cNvPr id="0" name=""/>
        <dsp:cNvSpPr/>
      </dsp:nvSpPr>
      <dsp:spPr>
        <a:xfrm>
          <a:off x="1936218" y="168220"/>
          <a:ext cx="2432291" cy="158098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a:t>Vi gleder oss til samarbeidet!</a:t>
          </a:r>
          <a:endParaRPr lang="en-US" sz="2200" kern="1200"/>
        </a:p>
      </dsp:txBody>
      <dsp:txXfrm>
        <a:off x="2013396" y="245398"/>
        <a:ext cx="2277935" cy="1426633"/>
      </dsp:txXfrm>
    </dsp:sp>
    <dsp:sp modelId="{75621B6D-B804-452D-A83B-849A9143C1E1}">
      <dsp:nvSpPr>
        <dsp:cNvPr id="0" name=""/>
        <dsp:cNvSpPr/>
      </dsp:nvSpPr>
      <dsp:spPr>
        <a:xfrm>
          <a:off x="610156" y="639317"/>
          <a:ext cx="4220499" cy="4220499"/>
        </a:xfrm>
        <a:custGeom>
          <a:avLst/>
          <a:gdLst/>
          <a:ahLst/>
          <a:cxnLst/>
          <a:rect l="0" t="0" r="0" b="0"/>
          <a:pathLst>
            <a:path>
              <a:moveTo>
                <a:pt x="3781506" y="821818"/>
              </a:moveTo>
              <a:arcTo wR="2110249" hR="2110249" stAng="19342205" swAng="7397128"/>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0B639-8FFF-42DC-AC05-05181AEC4895}" type="datetimeFigureOut">
              <a:rPr lang="nb-NO" smtClean="0"/>
              <a:t>06.09.2022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96FA7-FBFA-47B7-927A-D9CDD4C2B58C}" type="slidenum">
              <a:rPr lang="nb-NO" smtClean="0"/>
              <a:t>‹#›</a:t>
            </a:fld>
            <a:endParaRPr lang="nb-NO"/>
          </a:p>
        </p:txBody>
      </p:sp>
    </p:spTree>
    <p:extLst>
      <p:ext uri="{BB962C8B-B14F-4D97-AF65-F5344CB8AC3E}">
        <p14:creationId xmlns:p14="http://schemas.microsoft.com/office/powerpoint/2010/main" val="81330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4</a:t>
            </a:fld>
            <a:endParaRPr lang="nb-NO"/>
          </a:p>
        </p:txBody>
      </p:sp>
    </p:spTree>
    <p:extLst>
      <p:ext uri="{BB962C8B-B14F-4D97-AF65-F5344CB8AC3E}">
        <p14:creationId xmlns:p14="http://schemas.microsoft.com/office/powerpoint/2010/main" val="405609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Ungdomstiden er en tid med endringer. </a:t>
            </a:r>
          </a:p>
          <a:p>
            <a:r>
              <a:rPr lang="nb-NO" dirty="0"/>
              <a:t>Tenåringene</a:t>
            </a:r>
            <a:r>
              <a:rPr lang="nb-NO" b="1" dirty="0"/>
              <a:t> </a:t>
            </a:r>
            <a:r>
              <a:rPr lang="nb-NO" dirty="0"/>
              <a:t>skal gradvis ta mer ansvar for seg selv, men vi vil gjerne komme med et lite innspill: Ikke «gi slipp» for tidlig. Følelsesmessig nærhet til foreldre/de voksne hjemme er viktig utover i ungdomstiden, og for mange unge er foreldrene de viktigste støttespillerne når det oppstår ulike problemer. En må som voksen hjemme være tilgjengelig og ledig for en prat når ungdommen har behov. Så vær endel hjemme, fordi det er vanskelig å planlegge tidspunkt for "den gode samtalen"…..</a:t>
            </a:r>
            <a:endParaRPr lang="nb-NO" dirty="0">
              <a:cs typeface="Calibri"/>
            </a:endParaRPr>
          </a:p>
          <a:p>
            <a:endParaRPr lang="nb-NO" b="1">
              <a:cs typeface="Calibri"/>
            </a:endParaRPr>
          </a:p>
          <a:p>
            <a:r>
              <a:rPr lang="nb-NO" dirty="0"/>
              <a:t>I ungdomstiden blir venner viktigere, og omgangskretsen endrer seg for mange. Vær positiv til nye bekjentskaper, vis interesse og legg gjerne til rette for at de kan ta med venner hjem.</a:t>
            </a:r>
            <a:endParaRPr lang="nb-NO" dirty="0">
              <a:cs typeface="Calibri"/>
            </a:endParaRPr>
          </a:p>
          <a:p>
            <a:r>
              <a:rPr lang="nb-NO"/>
              <a:t> </a:t>
            </a:r>
            <a:endParaRPr lang="nb-NO">
              <a:cs typeface="Calibri"/>
            </a:endParaRPr>
          </a:p>
          <a:p>
            <a:r>
              <a:rPr lang="nb-NO" dirty="0"/>
              <a:t>Gode rutiner rundt både regelmessig kosthold og søvn er viktig for trivsel og læring, og noen trenger litt hjelp til å regulere dette. </a:t>
            </a:r>
            <a:endParaRPr lang="nb-NO" dirty="0">
              <a:cs typeface="Calibri" panose="020F0502020204030204"/>
            </a:endParaRPr>
          </a:p>
          <a:p>
            <a:endParaRPr lang="nb-NO">
              <a:cs typeface="Calibri" panose="020F0502020204030204"/>
            </a:endParaRPr>
          </a:p>
          <a:p>
            <a:r>
              <a:rPr lang="nb-NO" dirty="0"/>
              <a:t>I familien blir det ofte færre naturlige treffpunkter i denne tiden, og da er det viktig med flest mulige fellesmåltider. Ikke la ungdommen få melde seg helt ut av familien, men signaliser at de er ønsket.</a:t>
            </a:r>
            <a:endParaRPr lang="nb-NO" dirty="0">
              <a:cs typeface="Calibri"/>
            </a:endParaRPr>
          </a:p>
          <a:p>
            <a:endParaRPr lang="nb-NO">
              <a:cs typeface="Calibri"/>
            </a:endParaRPr>
          </a:p>
          <a:p>
            <a:r>
              <a:rPr lang="nb-NO" dirty="0">
                <a:cs typeface="Calibri"/>
              </a:rPr>
              <a:t>Ta gjerne kontakt med oss på skolen hvis dere har bekymring for ungdommen. </a:t>
            </a:r>
          </a:p>
          <a:p>
            <a:endParaRPr lang="en-US">
              <a:cs typeface="Calibri"/>
            </a:endParaRPr>
          </a:p>
        </p:txBody>
      </p:sp>
      <p:sp>
        <p:nvSpPr>
          <p:cNvPr id="4" name="Plassholder for lysbildenummer 3"/>
          <p:cNvSpPr>
            <a:spLocks noGrp="1"/>
          </p:cNvSpPr>
          <p:nvPr>
            <p:ph type="sldNum" sz="quarter" idx="5"/>
          </p:nvPr>
        </p:nvSpPr>
        <p:spPr/>
        <p:txBody>
          <a:bodyPr/>
          <a:lstStyle/>
          <a:p>
            <a:fld id="{A3F3A6E1-B8EA-414B-93C8-837E9D1517C4}" type="slidenum">
              <a:rPr lang="nb-NO"/>
              <a:t>7</a:t>
            </a:fld>
            <a:endParaRPr lang="nb-NO"/>
          </a:p>
        </p:txBody>
      </p:sp>
    </p:spTree>
    <p:extLst>
      <p:ext uri="{BB962C8B-B14F-4D97-AF65-F5344CB8AC3E}">
        <p14:creationId xmlns:p14="http://schemas.microsoft.com/office/powerpoint/2010/main" val="289365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42368BC-CC69-42A5-A898-37D7AC28D67F}" type="datetimeFigureOut">
              <a:rPr lang="nb-NO" smtClean="0"/>
              <a:t>06.09.2022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100366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42368BC-CC69-42A5-A898-37D7AC28D67F}" type="datetimeFigureOut">
              <a:rPr lang="nb-NO" smtClean="0"/>
              <a:t>06.09.2022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8097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42368BC-CC69-42A5-A898-37D7AC28D67F}" type="datetimeFigureOut">
              <a:rPr lang="nb-NO" smtClean="0"/>
              <a:t>06.09.2022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170208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tellysbilde lilla">
    <p:bg>
      <p:bgPr>
        <a:solidFill>
          <a:schemeClr val="accent2"/>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a:off x="8357251" y="4457944"/>
            <a:ext cx="6118829"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0" name="Bilde 9">
            <a:extLst>
              <a:ext uri="{FF2B5EF4-FFF2-40B4-BE49-F238E27FC236}">
                <a16:creationId xmlns:a16="http://schemas.microsoft.com/office/drawing/2014/main" id="{F09D0B27-39AF-874A-B2AE-AC7821761BC1}"/>
              </a:ext>
            </a:extLst>
          </p:cNvPr>
          <p:cNvPicPr>
            <a:picLocks noChangeAspect="1"/>
          </p:cNvPicPr>
          <p:nvPr userDrawn="1"/>
        </p:nvPicPr>
        <p:blipFill>
          <a:blip r:embed="rId4"/>
          <a:srcRect/>
          <a:stretch/>
        </p:blipFill>
        <p:spPr>
          <a:xfrm>
            <a:off x="9553284" y="1896319"/>
            <a:ext cx="1766611" cy="2034280"/>
          </a:xfrm>
          <a:prstGeom prst="rect">
            <a:avLst/>
          </a:prstGeom>
        </p:spPr>
      </p:pic>
      <p:pic>
        <p:nvPicPr>
          <p:cNvPr id="11" name="Bilde 10">
            <a:extLst>
              <a:ext uri="{FF2B5EF4-FFF2-40B4-BE49-F238E27FC236}">
                <a16:creationId xmlns:a16="http://schemas.microsoft.com/office/drawing/2014/main" id="{4A42E85C-C449-EF4D-A848-94F74657A632}"/>
              </a:ext>
            </a:extLst>
          </p:cNvPr>
          <p:cNvPicPr>
            <a:picLocks noChangeAspect="1"/>
          </p:cNvPicPr>
          <p:nvPr userDrawn="1"/>
        </p:nvPicPr>
        <p:blipFill>
          <a:blip r:embed="rId5"/>
          <a:srcRect/>
          <a:stretch/>
        </p:blipFill>
        <p:spPr>
          <a:xfrm>
            <a:off x="8498362" y="-2505553"/>
            <a:ext cx="4241800" cy="3822700"/>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061556" cy="535531"/>
          </a:xfrm>
        </p:spPr>
        <p:txBody>
          <a:bodyPr anchor="t" anchorCtr="0">
            <a:spAutoFit/>
          </a:bodyPr>
          <a:lstStyle>
            <a:lvl1pPr algn="l">
              <a:defRPr sz="3200">
                <a:solidFill>
                  <a:schemeClr val="bg1"/>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1" y="3478231"/>
            <a:ext cx="7077321"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0563"/>
            <a:ext cx="7069438" cy="384793"/>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9177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5_Tittel og innhold 1 bilde">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13" name="Plassholder for bilde 12"/>
          <p:cNvSpPr>
            <a:spLocks noGrp="1"/>
          </p:cNvSpPr>
          <p:nvPr>
            <p:ph type="pic" sz="quarter" idx="14"/>
          </p:nvPr>
        </p:nvSpPr>
        <p:spPr>
          <a:xfrm>
            <a:off x="6878638" y="258763"/>
            <a:ext cx="4999037" cy="5883275"/>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6F8BD407-6081-874E-A9A3-1B060666FD7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03AD0357-F34B-7040-97A5-92D8C4F92F0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0731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5_Tittellysbilde og eget bilde">
    <p:bg>
      <p:bgPr>
        <a:solidFill>
          <a:schemeClr val="accent6"/>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5"/>
            <a:ext cx="4648116" cy="1098382"/>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63599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42368BC-CC69-42A5-A898-37D7AC28D67F}" type="datetimeFigureOut">
              <a:rPr lang="nb-NO" smtClean="0"/>
              <a:t>06.09.2022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361784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D42368BC-CC69-42A5-A898-37D7AC28D67F}" type="datetimeFigureOut">
              <a:rPr lang="nb-NO" smtClean="0"/>
              <a:t>06.09.2022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64381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42368BC-CC69-42A5-A898-37D7AC28D67F}" type="datetimeFigureOut">
              <a:rPr lang="nb-NO" smtClean="0"/>
              <a:t>06.09.2022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61237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D42368BC-CC69-42A5-A898-37D7AC28D67F}" type="datetimeFigureOut">
              <a:rPr lang="nb-NO" smtClean="0"/>
              <a:t>06.09.2022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86679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42368BC-CC69-42A5-A898-37D7AC28D67F}" type="datetimeFigureOut">
              <a:rPr lang="nb-NO" smtClean="0"/>
              <a:t>06.09.2022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429388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42368BC-CC69-42A5-A898-37D7AC28D67F}" type="datetimeFigureOut">
              <a:rPr lang="nb-NO" smtClean="0"/>
              <a:t>06.09.2022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295225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D42368BC-CC69-42A5-A898-37D7AC28D67F}" type="datetimeFigureOut">
              <a:rPr lang="nb-NO" smtClean="0"/>
              <a:t>06.09.2022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91256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D42368BC-CC69-42A5-A898-37D7AC28D67F}" type="datetimeFigureOut">
              <a:rPr lang="nb-NO" smtClean="0"/>
              <a:t>06.09.2022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C1874F-5C6F-43B8-BA54-04F35268D41A}" type="slidenum">
              <a:rPr lang="nb-NO" smtClean="0"/>
              <a:t>‹#›</a:t>
            </a:fld>
            <a:endParaRPr lang="nb-NO"/>
          </a:p>
        </p:txBody>
      </p:sp>
    </p:spTree>
    <p:extLst>
      <p:ext uri="{BB962C8B-B14F-4D97-AF65-F5344CB8AC3E}">
        <p14:creationId xmlns:p14="http://schemas.microsoft.com/office/powerpoint/2010/main" val="77048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368BC-CC69-42A5-A898-37D7AC28D67F}" type="datetimeFigureOut">
              <a:rPr lang="nb-NO" smtClean="0"/>
              <a:t>06.09.2022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1874F-5C6F-43B8-BA54-04F35268D41A}" type="slidenum">
              <a:rPr lang="nb-NO" smtClean="0"/>
              <a:t>‹#›</a:t>
            </a:fld>
            <a:endParaRPr lang="nb-NO"/>
          </a:p>
        </p:txBody>
      </p:sp>
    </p:spTree>
    <p:extLst>
      <p:ext uri="{BB962C8B-B14F-4D97-AF65-F5344CB8AC3E}">
        <p14:creationId xmlns:p14="http://schemas.microsoft.com/office/powerpoint/2010/main" val="255760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hi.no/sv/vaksine/barnevaksinasjonsprogrammet/vaksinene-i-barnevaksinasjonsprogrammet/vaksine-mot-difteri-stivkrampe-kikhoste-og-poliomyelitt/"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tavanger.kommune.no/barnehage-og-skole/skolehelsetjeneste/" TargetMode="External"/><Relationship Id="rId1" Type="http://schemas.openxmlformats.org/officeDocument/2006/relationships/slideLayout" Target="../slideLayouts/slideLayout13.xml"/><Relationship Id="rId4" Type="http://schemas.openxmlformats.org/officeDocument/2006/relationships/hyperlink" Target="https://pixabay.com/de/teamwork-miteinander-ziele-327556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vanger.kommune.no/kultur-og-fritid/ungdom-og-fritid2/fritidsklubber/" TargetMode="External"/><Relationship Id="rId2" Type="http://schemas.openxmlformats.org/officeDocument/2006/relationships/slideLayout" Target="../slideLayouts/slideLayout7.xml"/><Relationship Id="rId1" Type="http://schemas.openxmlformats.org/officeDocument/2006/relationships/video" Target="https://www.youtube.com/embed/T0vvxWlDSng?start=8&amp;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illblomst | Lisa Aisato - nettbutikk">
            <a:extLst>
              <a:ext uri="{FF2B5EF4-FFF2-40B4-BE49-F238E27FC236}">
                <a16:creationId xmlns:a16="http://schemas.microsoft.com/office/drawing/2014/main" id="{44077D43-1995-E8F1-ACF1-E51DAB3EA46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833" b="171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ctrTitle"/>
          </p:nvPr>
        </p:nvSpPr>
        <p:spPr>
          <a:xfrm>
            <a:off x="1524000" y="1122362"/>
            <a:ext cx="9144000" cy="2900518"/>
          </a:xfrm>
        </p:spPr>
        <p:txBody>
          <a:bodyPr>
            <a:normAutofit/>
          </a:bodyPr>
          <a:lstStyle/>
          <a:p>
            <a:r>
              <a:rPr lang="nb-NO">
                <a:solidFill>
                  <a:srgbClr val="FFFFFF"/>
                </a:solidFill>
              </a:rPr>
              <a:t>Foreldremøte</a:t>
            </a:r>
          </a:p>
        </p:txBody>
      </p:sp>
      <p:sp>
        <p:nvSpPr>
          <p:cNvPr id="3" name="Undertittel 2"/>
          <p:cNvSpPr>
            <a:spLocks noGrp="1"/>
          </p:cNvSpPr>
          <p:nvPr>
            <p:ph type="subTitle" idx="1"/>
          </p:nvPr>
        </p:nvSpPr>
        <p:spPr>
          <a:xfrm>
            <a:off x="1524000" y="4159404"/>
            <a:ext cx="9144000" cy="1098395"/>
          </a:xfrm>
        </p:spPr>
        <p:txBody>
          <a:bodyPr>
            <a:normAutofit/>
          </a:bodyPr>
          <a:lstStyle/>
          <a:p>
            <a:r>
              <a:rPr lang="nb-NO">
                <a:solidFill>
                  <a:srgbClr val="FFFFFF"/>
                </a:solidFill>
              </a:rPr>
              <a:t>8.klasse 2022-2023</a:t>
            </a:r>
          </a:p>
        </p:txBody>
      </p:sp>
    </p:spTree>
    <p:extLst>
      <p:ext uri="{BB962C8B-B14F-4D97-AF65-F5344CB8AC3E}">
        <p14:creationId xmlns:p14="http://schemas.microsoft.com/office/powerpoint/2010/main" val="3226203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9EC167D3-AC24-163A-C019-0153F2F6A7EB}"/>
              </a:ext>
            </a:extLst>
          </p:cNvPr>
          <p:cNvSpPr>
            <a:spLocks noGrp="1"/>
          </p:cNvSpPr>
          <p:nvPr>
            <p:ph type="title"/>
          </p:nvPr>
        </p:nvSpPr>
        <p:spPr>
          <a:xfrm>
            <a:off x="1179073" y="493983"/>
            <a:ext cx="9833548" cy="1325563"/>
          </a:xfrm>
        </p:spPr>
        <p:txBody>
          <a:bodyPr anchor="b">
            <a:normAutofit/>
          </a:bodyPr>
          <a:lstStyle/>
          <a:p>
            <a:pPr algn="ctr"/>
            <a:r>
              <a:rPr lang="nb-NO" sz="3600" dirty="0">
                <a:solidFill>
                  <a:schemeClr val="tx2"/>
                </a:solidFill>
              </a:rPr>
              <a:t>Kontaktinformasjon</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6FF71EF8-89A3-E79A-4F5B-A684B5016534}"/>
              </a:ext>
            </a:extLst>
          </p:cNvPr>
          <p:cNvSpPr>
            <a:spLocks noGrp="1"/>
          </p:cNvSpPr>
          <p:nvPr>
            <p:ph idx="1"/>
          </p:nvPr>
        </p:nvSpPr>
        <p:spPr>
          <a:xfrm>
            <a:off x="1179226" y="2023911"/>
            <a:ext cx="9833548" cy="4340106"/>
          </a:xfrm>
        </p:spPr>
        <p:txBody>
          <a:bodyPr>
            <a:normAutofit/>
          </a:bodyPr>
          <a:lstStyle/>
          <a:p>
            <a:pPr marL="0" indent="0">
              <a:buNone/>
            </a:pPr>
            <a:r>
              <a:rPr lang="nb-NO" sz="1800" dirty="0">
                <a:solidFill>
                  <a:schemeClr val="tx2"/>
                </a:solidFill>
              </a:rPr>
              <a:t>Livi Frøiland</a:t>
            </a:r>
          </a:p>
          <a:p>
            <a:pPr marL="0" indent="0">
              <a:buNone/>
            </a:pPr>
            <a:r>
              <a:rPr lang="nb-NO" sz="1800" dirty="0" err="1">
                <a:solidFill>
                  <a:schemeClr val="tx2"/>
                </a:solidFill>
              </a:rPr>
              <a:t>Tlf</a:t>
            </a:r>
            <a:r>
              <a:rPr lang="nb-NO" sz="1800" dirty="0">
                <a:solidFill>
                  <a:schemeClr val="tx2"/>
                </a:solidFill>
              </a:rPr>
              <a:t>: 906 34 116</a:t>
            </a:r>
          </a:p>
          <a:p>
            <a:pPr marL="0" indent="0">
              <a:buNone/>
            </a:pPr>
            <a:r>
              <a:rPr lang="nb-NO" sz="1800" dirty="0">
                <a:solidFill>
                  <a:schemeClr val="tx2"/>
                </a:solidFill>
              </a:rPr>
              <a:t>Mail: livi.froiland@stavanger.kommune.no</a:t>
            </a:r>
            <a:endParaRPr lang="nb-NO" sz="1800" u="sng" dirty="0">
              <a:solidFill>
                <a:schemeClr val="tx2"/>
              </a:solidFill>
            </a:endParaRPr>
          </a:p>
          <a:p>
            <a:pPr marL="0" indent="0">
              <a:buNone/>
            </a:pPr>
            <a:endParaRPr lang="nb-NO" sz="1800" dirty="0">
              <a:solidFill>
                <a:schemeClr val="tx2"/>
              </a:solidFill>
            </a:endParaRPr>
          </a:p>
          <a:p>
            <a:pPr marL="0" indent="0">
              <a:buNone/>
            </a:pPr>
            <a:r>
              <a:rPr lang="nb-NO" sz="1800" dirty="0">
                <a:solidFill>
                  <a:schemeClr val="tx2"/>
                </a:solidFill>
              </a:rPr>
              <a:t>Lene Langeland</a:t>
            </a:r>
          </a:p>
          <a:p>
            <a:pPr marL="0" indent="0">
              <a:buNone/>
            </a:pPr>
            <a:r>
              <a:rPr lang="nb-NO" sz="1800" dirty="0" err="1">
                <a:solidFill>
                  <a:schemeClr val="tx2"/>
                </a:solidFill>
              </a:rPr>
              <a:t>Tlf</a:t>
            </a:r>
            <a:r>
              <a:rPr lang="nb-NO" sz="1800" dirty="0">
                <a:solidFill>
                  <a:schemeClr val="tx2"/>
                </a:solidFill>
              </a:rPr>
              <a:t>: 404 39 408</a:t>
            </a:r>
          </a:p>
          <a:p>
            <a:pPr marL="0" indent="0">
              <a:buNone/>
            </a:pPr>
            <a:r>
              <a:rPr lang="nb-NO" sz="1800" dirty="0">
                <a:solidFill>
                  <a:schemeClr val="tx2"/>
                </a:solidFill>
              </a:rPr>
              <a:t>Mail: </a:t>
            </a:r>
            <a:r>
              <a:rPr lang="nb-NO" sz="1800" u="sng" dirty="0">
                <a:solidFill>
                  <a:schemeClr val="tx2"/>
                </a:solidFill>
              </a:rPr>
              <a:t>lene.langeland@stavanger.kommune.no</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835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841247" y="474146"/>
            <a:ext cx="10515593" cy="1197864"/>
          </a:xfrm>
        </p:spPr>
        <p:txBody>
          <a:bodyPr>
            <a:normAutofit/>
          </a:bodyPr>
          <a:lstStyle/>
          <a:p>
            <a:r>
              <a:rPr lang="nb-NO"/>
              <a:t>Ansatte</a:t>
            </a:r>
          </a:p>
        </p:txBody>
      </p:sp>
      <p:sp>
        <p:nvSpPr>
          <p:cNvPr id="15"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e 7" descr="Et bilde som inneholder person, poserer, gruppe, personer&#10;&#10;Automatisk generert beskrivelse">
            <a:extLst>
              <a:ext uri="{FF2B5EF4-FFF2-40B4-BE49-F238E27FC236}">
                <a16:creationId xmlns:a16="http://schemas.microsoft.com/office/drawing/2014/main" id="{363CF405-AFE7-4120-9209-2AF16719387E}"/>
              </a:ext>
            </a:extLst>
          </p:cNvPr>
          <p:cNvPicPr>
            <a:picLocks noChangeAspect="1"/>
          </p:cNvPicPr>
          <p:nvPr/>
        </p:nvPicPr>
        <p:blipFill rotWithShape="1">
          <a:blip r:embed="rId2">
            <a:extLst>
              <a:ext uri="{28A0092B-C50C-407E-A947-70E740481C1C}">
                <a14:useLocalDpi xmlns:a14="http://schemas.microsoft.com/office/drawing/2010/main" val="0"/>
              </a:ext>
            </a:extLst>
          </a:blip>
          <a:srcRect r="541" b="1"/>
          <a:stretch/>
        </p:blipFill>
        <p:spPr>
          <a:xfrm>
            <a:off x="835153" y="2002117"/>
            <a:ext cx="6215794" cy="4171569"/>
          </a:xfrm>
          <a:prstGeom prst="rect">
            <a:avLst/>
          </a:prstGeom>
        </p:spPr>
      </p:pic>
      <p:sp>
        <p:nvSpPr>
          <p:cNvPr id="3" name="Plassholder for innhold 2"/>
          <p:cNvSpPr>
            <a:spLocks noGrp="1"/>
          </p:cNvSpPr>
          <p:nvPr>
            <p:ph idx="1"/>
          </p:nvPr>
        </p:nvSpPr>
        <p:spPr>
          <a:xfrm>
            <a:off x="7533314" y="844659"/>
            <a:ext cx="3823525" cy="5326488"/>
          </a:xfrm>
        </p:spPr>
        <p:txBody>
          <a:bodyPr anchor="ctr">
            <a:normAutofit/>
          </a:bodyPr>
          <a:lstStyle/>
          <a:p>
            <a:pPr marL="0" indent="0">
              <a:buNone/>
            </a:pPr>
            <a:r>
              <a:rPr lang="nb-NO" sz="2000" dirty="0"/>
              <a:t>Ledelsen</a:t>
            </a:r>
          </a:p>
          <a:p>
            <a:r>
              <a:rPr lang="nb-NO" sz="2000" dirty="0"/>
              <a:t>Erik Nielsen, rektor</a:t>
            </a:r>
          </a:p>
          <a:p>
            <a:r>
              <a:rPr lang="nb-NO" sz="2000" dirty="0"/>
              <a:t>Grete Breistein, avdelingsleder</a:t>
            </a:r>
          </a:p>
          <a:p>
            <a:r>
              <a:rPr lang="nb-NO" sz="2000" dirty="0"/>
              <a:t>Siri-Anne Bergum, skolesekretær</a:t>
            </a:r>
          </a:p>
          <a:p>
            <a:pPr marL="0" indent="0">
              <a:buNone/>
            </a:pPr>
            <a:endParaRPr lang="nb-NO" sz="2000" dirty="0"/>
          </a:p>
          <a:p>
            <a:pPr marL="0" indent="0">
              <a:buNone/>
            </a:pPr>
            <a:r>
              <a:rPr lang="nb-NO" sz="2000" dirty="0"/>
              <a:t>Kontaktlærere for 8.trinn:</a:t>
            </a:r>
          </a:p>
          <a:p>
            <a:pPr marL="0" indent="0">
              <a:buNone/>
            </a:pPr>
            <a:r>
              <a:rPr lang="nb-NO" sz="2000" dirty="0"/>
              <a:t>Monica Holmen</a:t>
            </a:r>
          </a:p>
          <a:p>
            <a:pPr marL="0" indent="0">
              <a:buNone/>
            </a:pPr>
            <a:r>
              <a:rPr lang="nb-NO" sz="2000" dirty="0"/>
              <a:t>Kent Gunnar Stølen</a:t>
            </a:r>
          </a:p>
          <a:p>
            <a:pPr marL="0" indent="0">
              <a:buNone/>
            </a:pPr>
            <a:r>
              <a:rPr lang="nb-NO" sz="2000" dirty="0"/>
              <a:t>Jorunn H. Johnsen</a:t>
            </a:r>
          </a:p>
          <a:p>
            <a:pPr marL="0" indent="0">
              <a:buNone/>
            </a:pPr>
            <a:r>
              <a:rPr lang="nb-NO" sz="2000" dirty="0"/>
              <a:t>Helene Lunde</a:t>
            </a:r>
          </a:p>
          <a:p>
            <a:pPr marL="0" indent="0">
              <a:buNone/>
            </a:pPr>
            <a:r>
              <a:rPr lang="nb-NO" sz="2000" dirty="0"/>
              <a:t>Frode Småmo</a:t>
            </a:r>
          </a:p>
          <a:p>
            <a:endParaRPr lang="nb-NO" sz="2000" dirty="0"/>
          </a:p>
          <a:p>
            <a:endParaRPr lang="nb-NO" sz="2000" dirty="0"/>
          </a:p>
        </p:txBody>
      </p:sp>
    </p:spTree>
    <p:extLst>
      <p:ext uri="{BB962C8B-B14F-4D97-AF65-F5344CB8AC3E}">
        <p14:creationId xmlns:p14="http://schemas.microsoft.com/office/powerpoint/2010/main" val="17630320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p:cNvSpPr>
            <a:spLocks noGrp="1"/>
          </p:cNvSpPr>
          <p:nvPr>
            <p:ph type="title"/>
          </p:nvPr>
        </p:nvSpPr>
        <p:spPr>
          <a:xfrm>
            <a:off x="640079" y="2053641"/>
            <a:ext cx="3669161" cy="2760098"/>
          </a:xfrm>
        </p:spPr>
        <p:txBody>
          <a:bodyPr>
            <a:normAutofit/>
          </a:bodyPr>
          <a:lstStyle/>
          <a:p>
            <a:r>
              <a:rPr lang="nb-NO">
                <a:solidFill>
                  <a:srgbClr val="FFFFFF"/>
                </a:solidFill>
              </a:rPr>
              <a:t>Hjem-skole</a:t>
            </a:r>
          </a:p>
        </p:txBody>
      </p:sp>
      <p:sp>
        <p:nvSpPr>
          <p:cNvPr id="3" name="Plassholder for innhold 2"/>
          <p:cNvSpPr>
            <a:spLocks noGrp="1"/>
          </p:cNvSpPr>
          <p:nvPr>
            <p:ph idx="1"/>
          </p:nvPr>
        </p:nvSpPr>
        <p:spPr>
          <a:xfrm>
            <a:off x="6090574" y="801866"/>
            <a:ext cx="5306084" cy="5230634"/>
          </a:xfrm>
        </p:spPr>
        <p:txBody>
          <a:bodyPr anchor="ctr">
            <a:normAutofit/>
          </a:bodyPr>
          <a:lstStyle/>
          <a:p>
            <a:pPr marL="0" indent="0">
              <a:buNone/>
            </a:pPr>
            <a:endParaRPr lang="nb-NO" sz="2400" dirty="0">
              <a:solidFill>
                <a:srgbClr val="000000"/>
              </a:solidFill>
            </a:endParaRPr>
          </a:p>
          <a:p>
            <a:r>
              <a:rPr lang="nb-NO" sz="2400" dirty="0">
                <a:solidFill>
                  <a:srgbClr val="000000"/>
                </a:solidFill>
              </a:rPr>
              <a:t>De viktigste partene i elevens skolemessige utvikling</a:t>
            </a:r>
          </a:p>
          <a:p>
            <a:r>
              <a:rPr lang="nb-NO" sz="2400" dirty="0">
                <a:solidFill>
                  <a:srgbClr val="000000"/>
                </a:solidFill>
              </a:rPr>
              <a:t>Skolen er opptatt av trivsel, inkludering og læring</a:t>
            </a:r>
          </a:p>
          <a:p>
            <a:r>
              <a:rPr lang="nb-NO" sz="2400" dirty="0">
                <a:solidFill>
                  <a:srgbClr val="000000"/>
                </a:solidFill>
              </a:rPr>
              <a:t>Vi ønsker å ha en åpen dialog med foresatte, lav terskel for å ta kontakt</a:t>
            </a:r>
          </a:p>
          <a:p>
            <a:r>
              <a:rPr lang="nb-NO" sz="2400" dirty="0">
                <a:solidFill>
                  <a:srgbClr val="000000"/>
                </a:solidFill>
              </a:rPr>
              <a:t>Foreldrene har vært mye å si for hvordan elevene har det på skolen</a:t>
            </a:r>
          </a:p>
          <a:p>
            <a:r>
              <a:rPr lang="nb-NO" sz="2400" dirty="0">
                <a:solidFill>
                  <a:srgbClr val="000000"/>
                </a:solidFill>
              </a:rPr>
              <a:t>Elever med foreldre som gir </a:t>
            </a:r>
            <a:r>
              <a:rPr lang="nb-NO" sz="2400" u="sng" dirty="0">
                <a:solidFill>
                  <a:srgbClr val="000000"/>
                </a:solidFill>
              </a:rPr>
              <a:t>hjelp og støtte </a:t>
            </a:r>
            <a:r>
              <a:rPr lang="nb-NO" sz="2400" dirty="0">
                <a:solidFill>
                  <a:srgbClr val="000000"/>
                </a:solidFill>
              </a:rPr>
              <a:t>i skolearbeidet, trives bedre og gjør det bedre på skolen</a:t>
            </a:r>
          </a:p>
          <a:p>
            <a:endParaRPr lang="nb-NO" sz="2400" dirty="0">
              <a:solidFill>
                <a:srgbClr val="000000"/>
              </a:solidFill>
            </a:endParaRPr>
          </a:p>
        </p:txBody>
      </p:sp>
    </p:spTree>
    <p:extLst>
      <p:ext uri="{BB962C8B-B14F-4D97-AF65-F5344CB8AC3E}">
        <p14:creationId xmlns:p14="http://schemas.microsoft.com/office/powerpoint/2010/main" val="169102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1591458" y="1144087"/>
            <a:ext cx="8878518" cy="343492"/>
          </a:xfrm>
          <a:prstGeom prst="rect">
            <a:avLst/>
          </a:prstGeom>
          <a:solidFill>
            <a:schemeClr val="bg1"/>
          </a:solidFill>
        </p:spPr>
        <p:txBody>
          <a:bodyPr wrap="square" rtlCol="0">
            <a:spAutoFit/>
          </a:bodyPr>
          <a:lstStyle/>
          <a:p>
            <a:endParaRPr lang="nb-NO" sz="1632" dirty="0"/>
          </a:p>
        </p:txBody>
      </p:sp>
      <p:sp>
        <p:nvSpPr>
          <p:cNvPr id="3" name="Plassholder for innhold 2"/>
          <p:cNvSpPr>
            <a:spLocks noGrp="1"/>
          </p:cNvSpPr>
          <p:nvPr>
            <p:ph idx="1"/>
          </p:nvPr>
        </p:nvSpPr>
        <p:spPr>
          <a:xfrm>
            <a:off x="1787307" y="491255"/>
            <a:ext cx="6920185" cy="3786427"/>
          </a:xfrm>
        </p:spPr>
        <p:txBody>
          <a:bodyPr>
            <a:normAutofit/>
          </a:bodyPr>
          <a:lstStyle/>
          <a:p>
            <a:pPr indent="0">
              <a:buNone/>
            </a:pPr>
            <a:r>
              <a:rPr lang="nb-NO" sz="2176" dirty="0">
                <a:solidFill>
                  <a:schemeClr val="accent1"/>
                </a:solidFill>
              </a:rPr>
              <a:t>Nulltoleranse mot mobbing - §9a</a:t>
            </a:r>
          </a:p>
          <a:p>
            <a:pPr indent="0">
              <a:buNone/>
            </a:pPr>
            <a:endParaRPr lang="nb-NO" sz="2176" dirty="0">
              <a:solidFill>
                <a:schemeClr val="accent1"/>
              </a:solidFill>
            </a:endParaRPr>
          </a:p>
          <a:p>
            <a:pPr indent="0">
              <a:buNone/>
            </a:pPr>
            <a:r>
              <a:rPr lang="nb-NO" sz="1632" dirty="0"/>
              <a:t>Alle elever har rett til å ha et </a:t>
            </a:r>
            <a:r>
              <a:rPr lang="nb-NO" sz="1632" dirty="0">
                <a:solidFill>
                  <a:schemeClr val="accent1"/>
                </a:solidFill>
              </a:rPr>
              <a:t>trygt og godt skolemiljø </a:t>
            </a:r>
            <a:br>
              <a:rPr lang="nb-NO" sz="1632" dirty="0"/>
            </a:br>
            <a:r>
              <a:rPr lang="nb-NO" sz="1632" dirty="0"/>
              <a:t>som fremmer helse, trivsel og læring. </a:t>
            </a:r>
          </a:p>
          <a:p>
            <a:pPr indent="0">
              <a:buNone/>
            </a:pPr>
            <a:br>
              <a:rPr lang="nb-NO" sz="1632" dirty="0"/>
            </a:br>
            <a:br>
              <a:rPr lang="nb-NO" sz="1632" dirty="0"/>
            </a:br>
            <a:br>
              <a:rPr lang="nb-NO" sz="1632" dirty="0"/>
            </a:br>
            <a:endParaRPr lang="nb-NO" dirty="0"/>
          </a:p>
          <a:p>
            <a:endParaRPr lang="nb-NO" dirty="0"/>
          </a:p>
          <a:p>
            <a:endParaRPr lang="nb-NO" dirty="0"/>
          </a:p>
          <a:p>
            <a:endParaRPr lang="nb-NO" dirty="0"/>
          </a:p>
        </p:txBody>
      </p:sp>
      <p:pic>
        <p:nvPicPr>
          <p:cNvPr id="5" name="Bilde 4"/>
          <p:cNvPicPr>
            <a:picLocks noChangeAspect="1"/>
          </p:cNvPicPr>
          <p:nvPr/>
        </p:nvPicPr>
        <p:blipFill>
          <a:blip r:embed="rId2"/>
          <a:stretch>
            <a:fillRect/>
          </a:stretch>
        </p:blipFill>
        <p:spPr>
          <a:xfrm>
            <a:off x="1265042" y="6236179"/>
            <a:ext cx="9458265" cy="135574"/>
          </a:xfrm>
          <a:prstGeom prst="rect">
            <a:avLst/>
          </a:prstGeom>
        </p:spPr>
      </p:pic>
      <p:pic>
        <p:nvPicPr>
          <p:cNvPr id="8" name="Bilde 7"/>
          <p:cNvPicPr>
            <a:picLocks noChangeAspect="1"/>
          </p:cNvPicPr>
          <p:nvPr/>
        </p:nvPicPr>
        <p:blipFill rotWithShape="1">
          <a:blip r:embed="rId3">
            <a:extLst>
              <a:ext uri="{28A0092B-C50C-407E-A947-70E740481C1C}">
                <a14:useLocalDpi xmlns:a14="http://schemas.microsoft.com/office/drawing/2010/main" val="0"/>
              </a:ext>
            </a:extLst>
          </a:blip>
          <a:srcRect t="7581" b="1450"/>
          <a:stretch/>
        </p:blipFill>
        <p:spPr>
          <a:xfrm>
            <a:off x="1787307" y="3167867"/>
            <a:ext cx="6424000" cy="3133595"/>
          </a:xfrm>
          <a:prstGeom prst="rect">
            <a:avLst/>
          </a:prstGeom>
        </p:spPr>
      </p:pic>
      <p:pic>
        <p:nvPicPr>
          <p:cNvPr id="1026" name="Picture 2">
            <a:extLst>
              <a:ext uri="{FF2B5EF4-FFF2-40B4-BE49-F238E27FC236}">
                <a16:creationId xmlns:a16="http://schemas.microsoft.com/office/drawing/2014/main" id="{26084514-7EA3-5023-F676-4100F7D03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718" y="1487579"/>
            <a:ext cx="28575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1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1591458" y="1144087"/>
            <a:ext cx="8878518" cy="343492"/>
          </a:xfrm>
          <a:prstGeom prst="rect">
            <a:avLst/>
          </a:prstGeom>
          <a:solidFill>
            <a:schemeClr val="bg1"/>
          </a:solidFill>
        </p:spPr>
        <p:txBody>
          <a:bodyPr wrap="square" rtlCol="0">
            <a:spAutoFit/>
          </a:bodyPr>
          <a:lstStyle/>
          <a:p>
            <a:endParaRPr lang="nb-NO" sz="1632" dirty="0"/>
          </a:p>
        </p:txBody>
      </p:sp>
      <p:pic>
        <p:nvPicPr>
          <p:cNvPr id="5" name="Bilde 4"/>
          <p:cNvPicPr>
            <a:picLocks noChangeAspect="1"/>
          </p:cNvPicPr>
          <p:nvPr/>
        </p:nvPicPr>
        <p:blipFill>
          <a:blip r:embed="rId2"/>
          <a:stretch>
            <a:fillRect/>
          </a:stretch>
        </p:blipFill>
        <p:spPr>
          <a:xfrm>
            <a:off x="1460891" y="6219942"/>
            <a:ext cx="9458265" cy="135574"/>
          </a:xfrm>
          <a:prstGeom prst="rect">
            <a:avLst/>
          </a:prstGeom>
        </p:spPr>
      </p:pic>
      <p:pic>
        <p:nvPicPr>
          <p:cNvPr id="7" name="Bilde 6"/>
          <p:cNvPicPr>
            <a:picLocks noChangeAspect="1"/>
          </p:cNvPicPr>
          <p:nvPr/>
        </p:nvPicPr>
        <p:blipFill rotWithShape="1">
          <a:blip r:embed="rId3">
            <a:extLst>
              <a:ext uri="{28A0092B-C50C-407E-A947-70E740481C1C}">
                <a14:useLocalDpi xmlns:a14="http://schemas.microsoft.com/office/drawing/2010/main" val="0"/>
              </a:ext>
            </a:extLst>
          </a:blip>
          <a:srcRect b="1868"/>
          <a:stretch/>
        </p:blipFill>
        <p:spPr>
          <a:xfrm>
            <a:off x="1460891" y="2710885"/>
            <a:ext cx="9119053" cy="3460011"/>
          </a:xfrm>
          <a:prstGeom prst="rect">
            <a:avLst/>
          </a:prstGeom>
        </p:spPr>
      </p:pic>
      <p:sp>
        <p:nvSpPr>
          <p:cNvPr id="6" name="Plassholder for innhold 2"/>
          <p:cNvSpPr>
            <a:spLocks noGrp="1"/>
          </p:cNvSpPr>
          <p:nvPr>
            <p:ph idx="1"/>
          </p:nvPr>
        </p:nvSpPr>
        <p:spPr>
          <a:xfrm>
            <a:off x="979684" y="230122"/>
            <a:ext cx="8392915" cy="3460011"/>
          </a:xfrm>
        </p:spPr>
        <p:txBody>
          <a:bodyPr>
            <a:normAutofit/>
          </a:bodyPr>
          <a:lstStyle/>
          <a:p>
            <a:pPr indent="0">
              <a:buNone/>
            </a:pPr>
            <a:r>
              <a:rPr lang="nb-NO" sz="2176" dirty="0">
                <a:solidFill>
                  <a:schemeClr val="accent1"/>
                </a:solidFill>
              </a:rPr>
              <a:t>Skolen skal </a:t>
            </a:r>
            <a:br>
              <a:rPr lang="nb-NO" sz="1451" dirty="0"/>
            </a:br>
            <a:endParaRPr lang="nb-NO" sz="1451" dirty="0"/>
          </a:p>
          <a:p>
            <a:pPr marL="414498" indent="-414498"/>
            <a:r>
              <a:rPr lang="nb-NO" sz="1632" dirty="0"/>
              <a:t>følge med på at elevene har det det trygt og godt på skolen</a:t>
            </a:r>
          </a:p>
          <a:p>
            <a:pPr marL="414498" indent="-414498"/>
            <a:r>
              <a:rPr lang="nb-NO" sz="1632" dirty="0"/>
              <a:t>gripe inn og stoppe det med en gang, hvis det er mulig</a:t>
            </a:r>
          </a:p>
          <a:p>
            <a:pPr marL="414498" indent="-414498"/>
            <a:r>
              <a:rPr lang="nb-NO" sz="1632" dirty="0"/>
              <a:t>si ifra til rektor</a:t>
            </a:r>
          </a:p>
          <a:p>
            <a:pPr marL="414498" indent="-414498"/>
            <a:r>
              <a:rPr lang="nb-NO" sz="1632" dirty="0"/>
              <a:t>undersøke det som har skjedd</a:t>
            </a:r>
          </a:p>
          <a:p>
            <a:pPr marL="414498" indent="-414498"/>
            <a:r>
              <a:rPr lang="nb-NO" sz="1632" dirty="0"/>
              <a:t>lage en plan med tiltak</a:t>
            </a:r>
          </a:p>
          <a:p>
            <a:pPr marL="414498" indent="-414498"/>
            <a:r>
              <a:rPr lang="nb-NO" sz="1632" dirty="0"/>
              <a:t>Skolen handlingsplan for et godt og </a:t>
            </a:r>
            <a:r>
              <a:rPr lang="nb-NO" sz="1632"/>
              <a:t>trygt miljø  </a:t>
            </a:r>
            <a:r>
              <a:rPr lang="nb-NO" sz="1632" dirty="0"/>
              <a:t>ligger på skolens hjemmeside</a:t>
            </a:r>
          </a:p>
          <a:p>
            <a:pPr indent="0">
              <a:buNone/>
            </a:pPr>
            <a:endParaRPr lang="nb-NO" dirty="0"/>
          </a:p>
          <a:p>
            <a:endParaRPr lang="nb-NO" dirty="0"/>
          </a:p>
          <a:p>
            <a:endParaRPr lang="nb-NO" dirty="0"/>
          </a:p>
        </p:txBody>
      </p:sp>
      <p:sp>
        <p:nvSpPr>
          <p:cNvPr id="9" name="TekstSylinder 8"/>
          <p:cNvSpPr txBox="1"/>
          <p:nvPr/>
        </p:nvSpPr>
        <p:spPr>
          <a:xfrm flipH="1">
            <a:off x="10600541" y="1007391"/>
            <a:ext cx="65283" cy="135574"/>
          </a:xfrm>
          <a:prstGeom prst="rect">
            <a:avLst/>
          </a:prstGeom>
          <a:solidFill>
            <a:srgbClr val="B6DEE0"/>
          </a:solidFill>
        </p:spPr>
        <p:txBody>
          <a:bodyPr wrap="square" rtlCol="0">
            <a:spAutoFit/>
          </a:bodyPr>
          <a:lstStyle/>
          <a:p>
            <a:endParaRPr lang="nb-NO" sz="1269" dirty="0"/>
          </a:p>
        </p:txBody>
      </p:sp>
      <p:pic>
        <p:nvPicPr>
          <p:cNvPr id="2050" name="Picture 2">
            <a:extLst>
              <a:ext uri="{FF2B5EF4-FFF2-40B4-BE49-F238E27FC236}">
                <a16:creationId xmlns:a16="http://schemas.microsoft.com/office/drawing/2014/main" id="{417631C0-8E2C-FAAB-EA2D-4771D84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656" y="956603"/>
            <a:ext cx="28575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7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838200" y="811161"/>
            <a:ext cx="3335594" cy="5403370"/>
          </a:xfrm>
        </p:spPr>
        <p:txBody>
          <a:bodyPr>
            <a:normAutofit/>
          </a:bodyPr>
          <a:lstStyle/>
          <a:p>
            <a:r>
              <a:rPr lang="nb-NO" dirty="0">
                <a:solidFill>
                  <a:srgbClr val="FFFFFF"/>
                </a:solidFill>
              </a:rPr>
              <a:t>FAU</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Plassholder for innhold 2">
            <a:extLst>
              <a:ext uri="{FF2B5EF4-FFF2-40B4-BE49-F238E27FC236}">
                <a16:creationId xmlns:a16="http://schemas.microsoft.com/office/drawing/2014/main" id="{2E77EC26-EFC0-43C6-BA03-F8C369F40A7B}"/>
              </a:ext>
            </a:extLst>
          </p:cNvPr>
          <p:cNvGraphicFramePr>
            <a:graphicFrameLocks noGrp="1"/>
          </p:cNvGraphicFramePr>
          <p:nvPr>
            <p:ph idx="1"/>
            <p:extLst>
              <p:ext uri="{D42A27DB-BD31-4B8C-83A1-F6EECF244321}">
                <p14:modId xmlns:p14="http://schemas.microsoft.com/office/powerpoint/2010/main" val="393080635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17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FB95715-DB2E-4F1D-9243-6FA8F09536A6}"/>
              </a:ext>
            </a:extLst>
          </p:cNvPr>
          <p:cNvSpPr>
            <a:spLocks noGrp="1"/>
          </p:cNvSpPr>
          <p:nvPr>
            <p:ph type="title"/>
          </p:nvPr>
        </p:nvSpPr>
        <p:spPr>
          <a:xfrm>
            <a:off x="686834" y="1153572"/>
            <a:ext cx="3200400" cy="4461163"/>
          </a:xfrm>
        </p:spPr>
        <p:txBody>
          <a:bodyPr>
            <a:normAutofit/>
          </a:bodyPr>
          <a:lstStyle/>
          <a:p>
            <a:r>
              <a:rPr lang="nb-NO" sz="3700">
                <a:solidFill>
                  <a:srgbClr val="FFFFFF"/>
                </a:solidFill>
              </a:rPr>
              <a:t>Overgangen fra barneskolen til ungdomsskolen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78D3739A-F9E4-450F-BAC6-55F2DA496BAA}"/>
              </a:ext>
            </a:extLst>
          </p:cNvPr>
          <p:cNvSpPr>
            <a:spLocks noGrp="1"/>
          </p:cNvSpPr>
          <p:nvPr>
            <p:ph idx="1"/>
          </p:nvPr>
        </p:nvSpPr>
        <p:spPr>
          <a:xfrm>
            <a:off x="4447308" y="591344"/>
            <a:ext cx="6906491" cy="5585619"/>
          </a:xfrm>
        </p:spPr>
        <p:txBody>
          <a:bodyPr anchor="ctr">
            <a:normAutofit/>
          </a:bodyPr>
          <a:lstStyle/>
          <a:p>
            <a:r>
              <a:rPr lang="nb-NO" dirty="0"/>
              <a:t>God oppstart</a:t>
            </a:r>
          </a:p>
          <a:p>
            <a:r>
              <a:rPr lang="nb-NO" dirty="0"/>
              <a:t>Positive, hyggelige og engasjerte elever</a:t>
            </a:r>
          </a:p>
          <a:p>
            <a:r>
              <a:rPr lang="nb-NO" dirty="0"/>
              <a:t>Lærerne gir gode tilbakemeldinger</a:t>
            </a:r>
          </a:p>
          <a:p>
            <a:pPr marL="0" indent="0">
              <a:buNone/>
            </a:pPr>
            <a:endParaRPr lang="nb-NO" dirty="0"/>
          </a:p>
          <a:p>
            <a:pPr marL="0" indent="0">
              <a:buNone/>
            </a:pPr>
            <a:r>
              <a:rPr lang="nb-NO" dirty="0"/>
              <a:t> </a:t>
            </a:r>
          </a:p>
        </p:txBody>
      </p:sp>
    </p:spTree>
    <p:extLst>
      <p:ext uri="{BB962C8B-B14F-4D97-AF65-F5344CB8AC3E}">
        <p14:creationId xmlns:p14="http://schemas.microsoft.com/office/powerpoint/2010/main" val="151667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E2007C7-5D6D-49A5-B4F0-137BBB5A5AE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For 8.trinnet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Plassholder for innhold 2">
            <a:extLst>
              <a:ext uri="{FF2B5EF4-FFF2-40B4-BE49-F238E27FC236}">
                <a16:creationId xmlns:a16="http://schemas.microsoft.com/office/drawing/2014/main" id="{FDF60B39-22EB-478A-BFF5-E0DC3A96B932}"/>
              </a:ext>
            </a:extLst>
          </p:cNvPr>
          <p:cNvGraphicFramePr>
            <a:graphicFrameLocks noGrp="1"/>
          </p:cNvGraphicFramePr>
          <p:nvPr>
            <p:ph idx="1"/>
            <p:extLst>
              <p:ext uri="{D42A27DB-BD31-4B8C-83A1-F6EECF244321}">
                <p14:modId xmlns:p14="http://schemas.microsoft.com/office/powerpoint/2010/main" val="5696326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2411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b-NO" sz="2800" u="sng" dirty="0"/>
              <a:t>Hjemmesiden</a:t>
            </a:r>
            <a:br>
              <a:rPr lang="nb-NO" sz="2800" u="sng" dirty="0"/>
            </a:br>
            <a:r>
              <a:rPr lang="nb-NO" sz="2800" u="sng" dirty="0"/>
              <a:t>Husk å abonnere</a:t>
            </a:r>
          </a:p>
        </p:txBody>
      </p:sp>
      <p:sp>
        <p:nvSpPr>
          <p:cNvPr id="3" name="Plassholder for innhold 2"/>
          <p:cNvSpPr>
            <a:spLocks noGrp="1"/>
          </p:cNvSpPr>
          <p:nvPr>
            <p:ph idx="1"/>
          </p:nvPr>
        </p:nvSpPr>
        <p:spPr>
          <a:xfrm>
            <a:off x="643468" y="2638043"/>
            <a:ext cx="3363974" cy="3415623"/>
          </a:xfrm>
        </p:spPr>
        <p:txBody>
          <a:bodyPr>
            <a:normAutofit fontScale="92500" lnSpcReduction="10000"/>
          </a:bodyPr>
          <a:lstStyle/>
          <a:p>
            <a:pPr marL="0" indent="0">
              <a:buNone/>
            </a:pPr>
            <a:endParaRPr lang="nb-NO" sz="1400" dirty="0"/>
          </a:p>
          <a:p>
            <a:r>
              <a:rPr lang="nb-NO" sz="2000" dirty="0"/>
              <a:t>Ordensreglementet og ordensregler </a:t>
            </a:r>
          </a:p>
          <a:p>
            <a:r>
              <a:rPr lang="nb-NO" sz="2000" dirty="0"/>
              <a:t>Tiltaksplan for hva som skjer ved brudd av ordensreglene</a:t>
            </a:r>
          </a:p>
          <a:p>
            <a:r>
              <a:rPr lang="nb-NO" sz="2000" dirty="0"/>
              <a:t>Diverse skjema (sletting av fravær, permisjonssøknad </a:t>
            </a:r>
            <a:r>
              <a:rPr lang="nb-NO" sz="2000" dirty="0" err="1"/>
              <a:t>o.l</a:t>
            </a:r>
            <a:r>
              <a:rPr lang="nb-NO" sz="2000" dirty="0"/>
              <a:t>)</a:t>
            </a:r>
          </a:p>
          <a:p>
            <a:r>
              <a:rPr lang="nb-NO" sz="2000" dirty="0"/>
              <a:t>Informasjon om §9a</a:t>
            </a:r>
          </a:p>
          <a:p>
            <a:r>
              <a:rPr lang="nb-NO" sz="2000" dirty="0"/>
              <a:t>Informasjon om standpunkt og eksamen og nasjonale prøver</a:t>
            </a:r>
            <a:endParaRPr lang="nb-NO" sz="2000" u="sng" dirty="0"/>
          </a:p>
          <a:p>
            <a:endParaRPr lang="nb-NO" sz="1400" dirty="0"/>
          </a:p>
          <a:p>
            <a:endParaRPr lang="nb-NO" sz="1400" dirty="0"/>
          </a:p>
          <a:p>
            <a:endParaRPr lang="nb-NO" sz="1400" dirty="0"/>
          </a:p>
          <a:p>
            <a:endParaRPr lang="nb-NO" sz="1400" dirty="0"/>
          </a:p>
        </p:txBody>
      </p:sp>
      <p:pic>
        <p:nvPicPr>
          <p:cNvPr id="4" name="Bilde 3" descr="Et bilde som inneholder skjermbilde&#10;&#10;Automatisk generert beskrivelse">
            <a:extLst>
              <a:ext uri="{FF2B5EF4-FFF2-40B4-BE49-F238E27FC236}">
                <a16:creationId xmlns:a16="http://schemas.microsoft.com/office/drawing/2014/main" id="{0F00EC52-72B7-4F33-A03A-7AF1BB8C3015}"/>
              </a:ext>
            </a:extLst>
          </p:cNvPr>
          <p:cNvPicPr>
            <a:picLocks noChangeAspect="1"/>
          </p:cNvPicPr>
          <p:nvPr/>
        </p:nvPicPr>
        <p:blipFill rotWithShape="1">
          <a:blip r:embed="rId2"/>
          <a:stretch/>
        </p:blipFill>
        <p:spPr>
          <a:xfrm>
            <a:off x="4775201" y="203200"/>
            <a:ext cx="7325360" cy="6421120"/>
          </a:xfrm>
          <a:prstGeom prst="rect">
            <a:avLst/>
          </a:prstGeom>
        </p:spPr>
      </p:pic>
    </p:spTree>
    <p:extLst>
      <p:ext uri="{BB962C8B-B14F-4D97-AF65-F5344CB8AC3E}">
        <p14:creationId xmlns:p14="http://schemas.microsoft.com/office/powerpoint/2010/main" val="382528815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838200" y="811161"/>
            <a:ext cx="3335594" cy="5403370"/>
          </a:xfrm>
        </p:spPr>
        <p:txBody>
          <a:bodyPr>
            <a:normAutofit/>
          </a:bodyPr>
          <a:lstStyle/>
          <a:p>
            <a:r>
              <a:rPr lang="nb-NO">
                <a:solidFill>
                  <a:srgbClr val="FFFFFF"/>
                </a:solidFill>
              </a:rPr>
              <a:t>Samarbeid og tillit</a:t>
            </a: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Plassholder for innhold 2">
            <a:extLst>
              <a:ext uri="{FF2B5EF4-FFF2-40B4-BE49-F238E27FC236}">
                <a16:creationId xmlns:a16="http://schemas.microsoft.com/office/drawing/2014/main" id="{B4367CF6-58A0-4454-B0BE-593F74CC651F}"/>
              </a:ext>
            </a:extLst>
          </p:cNvPr>
          <p:cNvGraphicFramePr>
            <a:graphicFrameLocks noGrp="1"/>
          </p:cNvGraphicFramePr>
          <p:nvPr>
            <p:ph idx="1"/>
            <p:extLst>
              <p:ext uri="{D42A27DB-BD31-4B8C-83A1-F6EECF244321}">
                <p14:modId xmlns:p14="http://schemas.microsoft.com/office/powerpoint/2010/main" val="218100406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9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7FB59D1-58E8-2C0E-0505-A99E69655FCE}"/>
              </a:ext>
            </a:extLst>
          </p:cNvPr>
          <p:cNvSpPr>
            <a:spLocks noGrp="1"/>
          </p:cNvSpPr>
          <p:nvPr>
            <p:ph type="title"/>
          </p:nvPr>
        </p:nvSpPr>
        <p:spPr>
          <a:xfrm>
            <a:off x="838201" y="365125"/>
            <a:ext cx="5251316" cy="1807305"/>
          </a:xfrm>
        </p:spPr>
        <p:txBody>
          <a:bodyPr>
            <a:normAutofit/>
          </a:bodyPr>
          <a:lstStyle/>
          <a:p>
            <a:r>
              <a:rPr lang="nb-NO" dirty="0"/>
              <a:t>Agenda</a:t>
            </a:r>
          </a:p>
        </p:txBody>
      </p:sp>
      <p:sp>
        <p:nvSpPr>
          <p:cNvPr id="3" name="Plassholder for innhold 2">
            <a:extLst>
              <a:ext uri="{FF2B5EF4-FFF2-40B4-BE49-F238E27FC236}">
                <a16:creationId xmlns:a16="http://schemas.microsoft.com/office/drawing/2014/main" id="{C3C8CDF0-8EFB-C943-CD87-45E35956287E}"/>
              </a:ext>
            </a:extLst>
          </p:cNvPr>
          <p:cNvSpPr>
            <a:spLocks noGrp="1"/>
          </p:cNvSpPr>
          <p:nvPr>
            <p:ph idx="1"/>
          </p:nvPr>
        </p:nvSpPr>
        <p:spPr>
          <a:xfrm>
            <a:off x="838200" y="2333297"/>
            <a:ext cx="4619621" cy="3843666"/>
          </a:xfrm>
        </p:spPr>
        <p:txBody>
          <a:bodyPr>
            <a:normAutofit/>
          </a:bodyPr>
          <a:lstStyle/>
          <a:p>
            <a:r>
              <a:rPr lang="nb-NO" sz="2000" dirty="0"/>
              <a:t>Rektor ønsker velkommen</a:t>
            </a:r>
          </a:p>
          <a:p>
            <a:r>
              <a:rPr lang="nb-NO" sz="2000" dirty="0"/>
              <a:t>Helsesykepleier, fritidsklubb-leder og uteseksjonen presenterer seg selv</a:t>
            </a:r>
          </a:p>
          <a:p>
            <a:r>
              <a:rPr lang="nb-NO" sz="2000" dirty="0"/>
              <a:t>Informasjon fra skolen v/rektor</a:t>
            </a:r>
          </a:p>
          <a:p>
            <a:r>
              <a:rPr lang="nb-NO" sz="2000" dirty="0"/>
              <a:t>Klassemøter</a:t>
            </a:r>
          </a:p>
          <a:p>
            <a:endParaRPr lang="nb-NO" sz="2000" dirty="0"/>
          </a:p>
        </p:txBody>
      </p:sp>
      <p:pic>
        <p:nvPicPr>
          <p:cNvPr id="4098" name="Picture 2" descr="Lisa Aisato">
            <a:extLst>
              <a:ext uri="{FF2B5EF4-FFF2-40B4-BE49-F238E27FC236}">
                <a16:creationId xmlns:a16="http://schemas.microsoft.com/office/drawing/2014/main" id="{28337D86-DCEA-9092-0C1E-141ED8584A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8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E81A94-D67F-B644-A842-AE2F36C38E7D}"/>
              </a:ext>
            </a:extLst>
          </p:cNvPr>
          <p:cNvSpPr>
            <a:spLocks noGrp="1"/>
          </p:cNvSpPr>
          <p:nvPr>
            <p:ph type="ctrTitle"/>
          </p:nvPr>
        </p:nvSpPr>
        <p:spPr>
          <a:xfrm>
            <a:off x="1197818" y="708260"/>
            <a:ext cx="7328961" cy="1311128"/>
          </a:xfrm>
        </p:spPr>
        <p:txBody>
          <a:bodyPr/>
          <a:lstStyle/>
          <a:p>
            <a:r>
              <a:rPr lang="nb-NO" sz="4400"/>
              <a:t>SKOLEHELSETJENESTEN</a:t>
            </a:r>
          </a:p>
        </p:txBody>
      </p:sp>
      <p:sp>
        <p:nvSpPr>
          <p:cNvPr id="3" name="Undertittel 2">
            <a:extLst>
              <a:ext uri="{FF2B5EF4-FFF2-40B4-BE49-F238E27FC236}">
                <a16:creationId xmlns:a16="http://schemas.microsoft.com/office/drawing/2014/main" id="{042A7A4F-CD24-9643-8FB0-185768ED92AB}"/>
              </a:ext>
            </a:extLst>
          </p:cNvPr>
          <p:cNvSpPr>
            <a:spLocks noGrp="1"/>
          </p:cNvSpPr>
          <p:nvPr>
            <p:ph type="subTitle" idx="1"/>
          </p:nvPr>
        </p:nvSpPr>
        <p:spPr>
          <a:xfrm>
            <a:off x="851338" y="2019388"/>
            <a:ext cx="5825360" cy="3285709"/>
          </a:xfrm>
        </p:spPr>
        <p:txBody>
          <a:bodyPr vert="horz" lIns="91440" tIns="45720" rIns="91440" bIns="45720" rtlCol="0" anchor="t">
            <a:normAutofit/>
          </a:bodyPr>
          <a:lstStyle/>
          <a:p>
            <a:r>
              <a:rPr lang="nb-NO" sz="2400" dirty="0"/>
              <a:t>Helsesykepleier ved Rennesøy skole:</a:t>
            </a:r>
          </a:p>
          <a:p>
            <a:r>
              <a:rPr lang="nb-NO" sz="2400" dirty="0"/>
              <a:t>Katrine Granhøy Gundersen</a:t>
            </a:r>
          </a:p>
          <a:p>
            <a:endParaRPr lang="nb-NO" sz="2400" dirty="0"/>
          </a:p>
          <a:p>
            <a:r>
              <a:rPr lang="nb-NO" sz="2400" dirty="0"/>
              <a:t>Trefftid: Mandag, onsdag og fredag</a:t>
            </a:r>
          </a:p>
          <a:p>
            <a:endParaRPr lang="nb-NO" sz="2400" dirty="0">
              <a:cs typeface="Arial"/>
            </a:endParaRPr>
          </a:p>
          <a:p>
            <a:r>
              <a:rPr lang="nb-NO" sz="2400" dirty="0">
                <a:cs typeface="Arial"/>
              </a:rPr>
              <a:t>Kontakt oss i </a:t>
            </a:r>
            <a:r>
              <a:rPr lang="nb-NO" sz="2400" dirty="0" err="1">
                <a:cs typeface="Arial"/>
              </a:rPr>
              <a:t>helsenorge</a:t>
            </a:r>
            <a:r>
              <a:rPr lang="nb-NO" sz="2400" dirty="0">
                <a:cs typeface="Arial"/>
              </a:rPr>
              <a:t>.</a:t>
            </a:r>
          </a:p>
          <a:p>
            <a:endParaRPr lang="nb-NO" sz="2400" dirty="0"/>
          </a:p>
        </p:txBody>
      </p:sp>
    </p:spTree>
    <p:extLst>
      <p:ext uri="{BB962C8B-B14F-4D97-AF65-F5344CB8AC3E}">
        <p14:creationId xmlns:p14="http://schemas.microsoft.com/office/powerpoint/2010/main" val="338541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0881BAA0-32B4-440A-A72D-3C645EAF6D76}"/>
              </a:ext>
            </a:extLst>
          </p:cNvPr>
          <p:cNvSpPr>
            <a:spLocks noGrp="1"/>
          </p:cNvSpPr>
          <p:nvPr>
            <p:ph type="title"/>
          </p:nvPr>
        </p:nvSpPr>
        <p:spPr>
          <a:xfrm>
            <a:off x="838200" y="490888"/>
            <a:ext cx="5542722" cy="1178886"/>
          </a:xfrm>
        </p:spPr>
        <p:txBody>
          <a:bodyPr anchor="b">
            <a:normAutofit/>
          </a:bodyPr>
          <a:lstStyle/>
          <a:p>
            <a:r>
              <a:rPr lang="en-US" err="1"/>
              <a:t>Kontakt</a:t>
            </a:r>
            <a:r>
              <a:rPr lang="en-US"/>
              <a:t>:</a:t>
            </a:r>
          </a:p>
        </p:txBody>
      </p:sp>
      <p:sp>
        <p:nvSpPr>
          <p:cNvPr id="14" name="Text Placeholder 3">
            <a:extLst>
              <a:ext uri="{FF2B5EF4-FFF2-40B4-BE49-F238E27FC236}">
                <a16:creationId xmlns:a16="http://schemas.microsoft.com/office/drawing/2014/main" id="{70772B4F-0894-40D6-A8BC-A640CC94B818}"/>
              </a:ext>
            </a:extLst>
          </p:cNvPr>
          <p:cNvSpPr>
            <a:spLocks noGrp="1"/>
          </p:cNvSpPr>
          <p:nvPr>
            <p:ph type="body" sz="quarter" idx="13"/>
          </p:nvPr>
        </p:nvSpPr>
        <p:spPr>
          <a:xfrm>
            <a:off x="838200" y="1828800"/>
            <a:ext cx="5542722" cy="4235450"/>
          </a:xfrm>
        </p:spPr>
        <p:txBody>
          <a:bodyPr vert="horz" lIns="91440" tIns="45720" rIns="91440" bIns="45720" rtlCol="0" anchor="t">
            <a:normAutofit/>
          </a:bodyPr>
          <a:lstStyle/>
          <a:p>
            <a:r>
              <a:rPr lang="nb-NO" sz="2000" dirty="0"/>
              <a:t>Elevene kan komme innom eller foreldre/foresatte kan ta kontakt via </a:t>
            </a:r>
            <a:r>
              <a:rPr lang="nb-NO" sz="2000" dirty="0" err="1"/>
              <a:t>helsenorge</a:t>
            </a:r>
            <a:r>
              <a:rPr lang="nb-NO" sz="2000" dirty="0"/>
              <a:t>. </a:t>
            </a:r>
          </a:p>
          <a:p>
            <a:endParaRPr lang="nb-NO" dirty="0"/>
          </a:p>
          <a:p>
            <a:r>
              <a:rPr lang="nb-NO" sz="2000" dirty="0"/>
              <a:t>Helsesykepleier på barneskolen kan ha gjort avtale med elev/foreldre/foresatte om at helsesykepleier på ungdomsskolen skal ta kontakt med eleven.</a:t>
            </a:r>
            <a:endParaRPr lang="nb-NO" sz="2000" dirty="0">
              <a:cs typeface="Arial"/>
            </a:endParaRPr>
          </a:p>
          <a:p>
            <a:endParaRPr lang="en-US" dirty="0"/>
          </a:p>
        </p:txBody>
      </p:sp>
      <p:sp>
        <p:nvSpPr>
          <p:cNvPr id="23" name="Footer Placeholder 4">
            <a:extLst>
              <a:ext uri="{FF2B5EF4-FFF2-40B4-BE49-F238E27FC236}">
                <a16:creationId xmlns:a16="http://schemas.microsoft.com/office/drawing/2014/main" id="{D5C704B8-1E89-493C-BB80-D6D23110D488}"/>
              </a:ext>
            </a:extLst>
          </p:cNvPr>
          <p:cNvSpPr>
            <a:spLocks noGrp="1"/>
          </p:cNvSpPr>
          <p:nvPr>
            <p:ph type="ftr" sz="quarter" idx="11"/>
          </p:nvPr>
        </p:nvSpPr>
        <p:spPr>
          <a:xfrm>
            <a:off x="838200" y="6442975"/>
            <a:ext cx="5226537" cy="365125"/>
          </a:xfrm>
        </p:spPr>
        <p:txBody>
          <a:bodyPr>
            <a:normAutofit/>
          </a:bodyPr>
          <a:lstStyle/>
          <a:p>
            <a:pPr>
              <a:spcAft>
                <a:spcPts val="600"/>
              </a:spcAft>
            </a:pPr>
            <a:r>
              <a:rPr lang="nb-NO"/>
              <a:t>Skolehelsetjenesten</a:t>
            </a:r>
          </a:p>
        </p:txBody>
      </p:sp>
      <p:sp>
        <p:nvSpPr>
          <p:cNvPr id="24" name="Slide Number Placeholder 5">
            <a:extLst>
              <a:ext uri="{FF2B5EF4-FFF2-40B4-BE49-F238E27FC236}">
                <a16:creationId xmlns:a16="http://schemas.microsoft.com/office/drawing/2014/main" id="{552ECDE1-4CB5-4B84-BCCD-D06E2175453A}"/>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4</a:t>
            </a:fld>
            <a:endParaRPr lang="nb-NO"/>
          </a:p>
        </p:txBody>
      </p:sp>
      <p:sp>
        <p:nvSpPr>
          <p:cNvPr id="5" name="Plassholder for lysbildenummer 4" hidden="1">
            <a:extLst>
              <a:ext uri="{FF2B5EF4-FFF2-40B4-BE49-F238E27FC236}">
                <a16:creationId xmlns:a16="http://schemas.microsoft.com/office/drawing/2014/main" id="{C2513F59-82DB-44B4-8F93-701A2C1C6105}"/>
              </a:ext>
            </a:extLst>
          </p:cNvPr>
          <p:cNvSpPr>
            <a:spLocks noGrp="1"/>
          </p:cNvSpPr>
          <p:nvPr>
            <p:ph type="sldNum" sz="quarter" idx="4294967295"/>
          </p:nvPr>
        </p:nvSpPr>
        <p:spPr>
          <a:xfrm>
            <a:off x="148492" y="6442975"/>
            <a:ext cx="476739" cy="365125"/>
          </a:xfrm>
        </p:spPr>
        <p:txBody>
          <a:bodyPr/>
          <a:lstStyle/>
          <a:p>
            <a:pPr>
              <a:spcAft>
                <a:spcPts val="600"/>
              </a:spcAft>
            </a:pPr>
            <a:fld id="{D00DF6C2-B078-1C44-8738-7E8A6798AE5D}" type="slidenum">
              <a:rPr lang="nb-NO" smtClean="0"/>
              <a:pPr>
                <a:spcAft>
                  <a:spcPts val="600"/>
                </a:spcAft>
              </a:pPr>
              <a:t>4</a:t>
            </a:fld>
            <a:endParaRPr lang="nb-NO"/>
          </a:p>
        </p:txBody>
      </p:sp>
      <p:pic>
        <p:nvPicPr>
          <p:cNvPr id="3" name="Bilde 2" descr="Et bilde som inneholder bord, vindu&#10;&#10;Automatisk generert beskrivelse">
            <a:extLst>
              <a:ext uri="{FF2B5EF4-FFF2-40B4-BE49-F238E27FC236}">
                <a16:creationId xmlns:a16="http://schemas.microsoft.com/office/drawing/2014/main" id="{AB993D7F-2396-4D9A-88B5-0A2DBB6C56B8}"/>
              </a:ext>
            </a:extLst>
          </p:cNvPr>
          <p:cNvPicPr>
            <a:picLocks noChangeAspect="1"/>
          </p:cNvPicPr>
          <p:nvPr/>
        </p:nvPicPr>
        <p:blipFill>
          <a:blip r:embed="rId3"/>
          <a:stretch>
            <a:fillRect/>
          </a:stretch>
        </p:blipFill>
        <p:spPr>
          <a:xfrm>
            <a:off x="7822495" y="147782"/>
            <a:ext cx="3094888" cy="6189775"/>
          </a:xfrm>
          <a:prstGeom prst="rect">
            <a:avLst/>
          </a:prstGeom>
        </p:spPr>
      </p:pic>
    </p:spTree>
    <p:extLst>
      <p:ext uri="{BB962C8B-B14F-4D97-AF65-F5344CB8AC3E}">
        <p14:creationId xmlns:p14="http://schemas.microsoft.com/office/powerpoint/2010/main" val="154030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30FC8-E755-460C-80F1-4E41383869BB}"/>
              </a:ext>
            </a:extLst>
          </p:cNvPr>
          <p:cNvSpPr>
            <a:spLocks noGrp="1"/>
          </p:cNvSpPr>
          <p:nvPr>
            <p:ph type="title"/>
          </p:nvPr>
        </p:nvSpPr>
        <p:spPr>
          <a:xfrm>
            <a:off x="273538" y="179754"/>
            <a:ext cx="5542722" cy="476738"/>
          </a:xfrm>
        </p:spPr>
        <p:txBody>
          <a:bodyPr anchor="b">
            <a:normAutofit fontScale="90000"/>
          </a:bodyPr>
          <a:lstStyle/>
          <a:p>
            <a:r>
              <a:rPr lang="nb-NO"/>
              <a:t>Hovedoppgaver</a:t>
            </a:r>
          </a:p>
        </p:txBody>
      </p:sp>
      <p:sp>
        <p:nvSpPr>
          <p:cNvPr id="3" name="Plassholder for tekst 2">
            <a:extLst>
              <a:ext uri="{FF2B5EF4-FFF2-40B4-BE49-F238E27FC236}">
                <a16:creationId xmlns:a16="http://schemas.microsoft.com/office/drawing/2014/main" id="{7077FB43-BD38-4366-82AE-A425CE8BD938}"/>
              </a:ext>
            </a:extLst>
          </p:cNvPr>
          <p:cNvSpPr>
            <a:spLocks noGrp="1"/>
          </p:cNvSpPr>
          <p:nvPr>
            <p:ph type="body" sz="quarter" idx="13"/>
          </p:nvPr>
        </p:nvSpPr>
        <p:spPr>
          <a:xfrm>
            <a:off x="273538" y="573971"/>
            <a:ext cx="8440615" cy="5772585"/>
          </a:xfrm>
        </p:spPr>
        <p:txBody>
          <a:bodyPr vert="horz" lIns="91440" tIns="45720" rIns="91440" bIns="45720" rtlCol="0" anchor="t">
            <a:noAutofit/>
          </a:bodyPr>
          <a:lstStyle/>
          <a:p>
            <a:pPr marL="0" indent="0">
              <a:lnSpc>
                <a:spcPct val="100000"/>
              </a:lnSpc>
              <a:buNone/>
            </a:pPr>
            <a:r>
              <a:rPr lang="nb-NO" sz="2000" b="1" dirty="0"/>
              <a:t>8. trinn:</a:t>
            </a:r>
          </a:p>
          <a:p>
            <a:pPr>
              <a:lnSpc>
                <a:spcPct val="100000"/>
              </a:lnSpc>
            </a:pPr>
            <a:r>
              <a:rPr lang="nb-NO" sz="2000" dirty="0"/>
              <a:t>Helsesykepleier har klasseundervisning om temaer knyttet til helse og trivsel</a:t>
            </a:r>
            <a:endParaRPr lang="nb-NO" sz="2000" dirty="0">
              <a:cs typeface="Arial"/>
            </a:endParaRPr>
          </a:p>
          <a:p>
            <a:pPr>
              <a:lnSpc>
                <a:spcPct val="100000"/>
              </a:lnSpc>
            </a:pPr>
            <a:r>
              <a:rPr lang="nb-NO" sz="2000" dirty="0"/>
              <a:t>Elevene får tilbud om en helsesamtale og tilbud om måling av høyde og vekt </a:t>
            </a:r>
            <a:endParaRPr lang="nb-NO" sz="2000" dirty="0">
              <a:cs typeface="Arial"/>
            </a:endParaRPr>
          </a:p>
          <a:p>
            <a:pPr marL="0" indent="0">
              <a:lnSpc>
                <a:spcPct val="100000"/>
              </a:lnSpc>
              <a:buNone/>
            </a:pPr>
            <a:endParaRPr lang="nb-NO" sz="2000" b="1" dirty="0"/>
          </a:p>
          <a:p>
            <a:pPr marL="0" indent="0">
              <a:lnSpc>
                <a:spcPct val="100000"/>
              </a:lnSpc>
              <a:buNone/>
            </a:pPr>
            <a:r>
              <a:rPr lang="nb-NO" sz="2000" b="1" dirty="0"/>
              <a:t>9. trinn:</a:t>
            </a:r>
            <a:endParaRPr lang="nb-NO" sz="2000" b="1" dirty="0">
              <a:cs typeface="Arial"/>
            </a:endParaRPr>
          </a:p>
          <a:p>
            <a:pPr>
              <a:lnSpc>
                <a:spcPct val="100000"/>
              </a:lnSpc>
            </a:pPr>
            <a:r>
              <a:rPr lang="nb-NO" sz="2000" dirty="0"/>
              <a:t>Undervisning i seksuell helse</a:t>
            </a:r>
            <a:endParaRPr lang="nb-NO" sz="2000" dirty="0">
              <a:cs typeface="Arial"/>
            </a:endParaRPr>
          </a:p>
          <a:p>
            <a:pPr marL="0" indent="0">
              <a:lnSpc>
                <a:spcPct val="100000"/>
              </a:lnSpc>
              <a:buNone/>
            </a:pPr>
            <a:endParaRPr lang="nb-NO" sz="2000" b="1" dirty="0"/>
          </a:p>
          <a:p>
            <a:pPr marL="0" indent="0">
              <a:lnSpc>
                <a:spcPct val="100000"/>
              </a:lnSpc>
              <a:buNone/>
            </a:pPr>
            <a:r>
              <a:rPr lang="nb-NO" sz="2000" b="1" dirty="0"/>
              <a:t>10. trinn:</a:t>
            </a:r>
            <a:endParaRPr lang="nb-NO" sz="2000" b="1" dirty="0">
              <a:cs typeface="Arial"/>
            </a:endParaRPr>
          </a:p>
          <a:p>
            <a:pPr>
              <a:lnSpc>
                <a:spcPct val="100000"/>
              </a:lnSpc>
            </a:pPr>
            <a:r>
              <a:rPr lang="nb-NO" sz="2000" dirty="0"/>
              <a:t>Tilbud om </a:t>
            </a:r>
            <a:r>
              <a:rPr lang="nb-NO" sz="2000" dirty="0">
                <a:hlinkClick r:id="rId2"/>
              </a:rPr>
              <a:t>1 kombinasjonsvaksine Boostrix Polio (mot difteri, stivkrampe, kikhoste og polio)</a:t>
            </a:r>
            <a:endParaRPr lang="nb-NO" sz="2000" dirty="0">
              <a:cs typeface="Arial"/>
            </a:endParaRPr>
          </a:p>
          <a:p>
            <a:pPr>
              <a:lnSpc>
                <a:spcPct val="100000"/>
              </a:lnSpc>
            </a:pPr>
            <a:r>
              <a:rPr lang="nb-NO" sz="2000" dirty="0"/>
              <a:t>Informasjon om helsetjeneste i videregående skole</a:t>
            </a:r>
            <a:endParaRPr lang="nb-NO" sz="2000" dirty="0">
              <a:cs typeface="Arial"/>
            </a:endParaRPr>
          </a:p>
          <a:p>
            <a:pPr marL="0" indent="0">
              <a:lnSpc>
                <a:spcPct val="100000"/>
              </a:lnSpc>
              <a:buNone/>
            </a:pPr>
            <a:endParaRPr lang="nb-NO" sz="2000" dirty="0">
              <a:cs typeface="Arial"/>
            </a:endParaRPr>
          </a:p>
          <a:p>
            <a:pPr marL="0" indent="0">
              <a:lnSpc>
                <a:spcPct val="100000"/>
              </a:lnSpc>
              <a:buNone/>
            </a:pPr>
            <a:r>
              <a:rPr lang="nb-NO" sz="2000" dirty="0">
                <a:cs typeface="Arial"/>
              </a:rPr>
              <a:t>Ellers åpen dør, samtaler, undervisning og grupper</a:t>
            </a:r>
          </a:p>
        </p:txBody>
      </p:sp>
      <p:pic>
        <p:nvPicPr>
          <p:cNvPr id="7" name="Bilde 6" descr="Et bilde som inneholder klokke&#10;&#10;Automatisk generert beskrivelse">
            <a:extLst>
              <a:ext uri="{FF2B5EF4-FFF2-40B4-BE49-F238E27FC236}">
                <a16:creationId xmlns:a16="http://schemas.microsoft.com/office/drawing/2014/main" id="{8C131E06-FD18-4C15-9D72-E654132637A7}"/>
              </a:ext>
            </a:extLst>
          </p:cNvPr>
          <p:cNvPicPr>
            <a:picLocks noChangeAspect="1"/>
          </p:cNvPicPr>
          <p:nvPr/>
        </p:nvPicPr>
        <p:blipFill>
          <a:blip r:embed="rId3"/>
          <a:stretch>
            <a:fillRect/>
          </a:stretch>
        </p:blipFill>
        <p:spPr>
          <a:xfrm>
            <a:off x="8614880" y="1400135"/>
            <a:ext cx="4036948" cy="4057730"/>
          </a:xfrm>
          <a:prstGeom prst="rect">
            <a:avLst/>
          </a:prstGeom>
          <a:noFill/>
        </p:spPr>
      </p:pic>
      <p:sp>
        <p:nvSpPr>
          <p:cNvPr id="20" name="Footer Placeholder 4">
            <a:extLst>
              <a:ext uri="{FF2B5EF4-FFF2-40B4-BE49-F238E27FC236}">
                <a16:creationId xmlns:a16="http://schemas.microsoft.com/office/drawing/2014/main" id="{803B69FE-1B6F-44B7-8F79-65821D5246D6}"/>
              </a:ext>
            </a:extLst>
          </p:cNvPr>
          <p:cNvSpPr>
            <a:spLocks noGrp="1"/>
          </p:cNvSpPr>
          <p:nvPr>
            <p:ph type="ftr" sz="quarter" idx="11"/>
          </p:nvPr>
        </p:nvSpPr>
        <p:spPr>
          <a:xfrm>
            <a:off x="838200" y="6442975"/>
            <a:ext cx="5226537" cy="365125"/>
          </a:xfrm>
        </p:spPr>
        <p:txBody>
          <a:bodyPr lIns="91440" tIns="45720" rIns="91440" bIns="45720" anchor="t"/>
          <a:lstStyle/>
          <a:p>
            <a:r>
              <a:rPr lang="nb-NO">
                <a:cs typeface="Arial"/>
              </a:rPr>
              <a:t>Skolehelsetjenesten</a:t>
            </a:r>
            <a:endParaRPr lang="nb-NO"/>
          </a:p>
        </p:txBody>
      </p:sp>
      <p:sp>
        <p:nvSpPr>
          <p:cNvPr id="5" name="Plassholder for lysbildenummer 4">
            <a:extLst>
              <a:ext uri="{FF2B5EF4-FFF2-40B4-BE49-F238E27FC236}">
                <a16:creationId xmlns:a16="http://schemas.microsoft.com/office/drawing/2014/main" id="{6028FF9F-FD44-4580-A3EC-187439C6C913}"/>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5</a:t>
            </a:fld>
            <a:endParaRPr lang="nb-NO"/>
          </a:p>
        </p:txBody>
      </p:sp>
    </p:spTree>
    <p:extLst>
      <p:ext uri="{BB962C8B-B14F-4D97-AF65-F5344CB8AC3E}">
        <p14:creationId xmlns:p14="http://schemas.microsoft.com/office/powerpoint/2010/main" val="134237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4E427B-F4EE-4B1F-AAFD-DAD79BDCEF0A}"/>
              </a:ext>
            </a:extLst>
          </p:cNvPr>
          <p:cNvSpPr>
            <a:spLocks noGrp="1"/>
          </p:cNvSpPr>
          <p:nvPr>
            <p:ph type="title"/>
          </p:nvPr>
        </p:nvSpPr>
        <p:spPr>
          <a:xfrm>
            <a:off x="281354" y="196948"/>
            <a:ext cx="6099568" cy="634149"/>
          </a:xfrm>
        </p:spPr>
        <p:txBody>
          <a:bodyPr anchor="b">
            <a:normAutofit fontScale="90000"/>
          </a:bodyPr>
          <a:lstStyle/>
          <a:p>
            <a:r>
              <a:rPr lang="nb-NO"/>
              <a:t>Vi jobber sammen</a:t>
            </a:r>
          </a:p>
        </p:txBody>
      </p:sp>
      <p:sp>
        <p:nvSpPr>
          <p:cNvPr id="3" name="Plassholder for tekst 2">
            <a:extLst>
              <a:ext uri="{FF2B5EF4-FFF2-40B4-BE49-F238E27FC236}">
                <a16:creationId xmlns:a16="http://schemas.microsoft.com/office/drawing/2014/main" id="{C11E9479-B3FB-4222-B8E0-306A82C90A61}"/>
              </a:ext>
            </a:extLst>
          </p:cNvPr>
          <p:cNvSpPr>
            <a:spLocks noGrp="1"/>
          </p:cNvSpPr>
          <p:nvPr>
            <p:ph type="body" sz="quarter" idx="13"/>
          </p:nvPr>
        </p:nvSpPr>
        <p:spPr>
          <a:xfrm>
            <a:off x="148493" y="1209822"/>
            <a:ext cx="7208910" cy="4854428"/>
          </a:xfrm>
        </p:spPr>
        <p:txBody>
          <a:bodyPr vert="horz" lIns="91440" tIns="45720" rIns="91440" bIns="45720" rtlCol="0" anchor="t">
            <a:normAutofit/>
          </a:bodyPr>
          <a:lstStyle/>
          <a:p>
            <a:r>
              <a:rPr lang="nb-NO" sz="2000" dirty="0"/>
              <a:t>Skolehelsetjenesten er tverrfaglig og har i tillegg til </a:t>
            </a:r>
            <a:r>
              <a:rPr lang="nb-NO" sz="2000"/>
              <a:t>helsesykepleier også faggruppene psykolog, (lege), fysioterapeut og ergoterapeut. Vi samarbeider </a:t>
            </a:r>
            <a:r>
              <a:rPr lang="nb-NO" sz="2000" dirty="0"/>
              <a:t>med lærere, miljøterapeut, PPT, fastleger, barnevern, uteseksjonen og andre aktuelle instanser.</a:t>
            </a:r>
          </a:p>
          <a:p>
            <a:endParaRPr lang="nb-NO" sz="2000"/>
          </a:p>
          <a:p>
            <a:r>
              <a:rPr lang="nb-NO" sz="2000" dirty="0"/>
              <a:t>Skolehelsetjenesten har et utvidet tilbud gjennom Helsestasjonens familiesenter, der jobber flere fagpersoner sammen. Familiesenteret tilbyr også ulike kurs til foreldre og ungdom. (Endring høst 2022 </a:t>
            </a:r>
            <a:r>
              <a:rPr lang="nb-NO" sz="2000" dirty="0" err="1"/>
              <a:t>jmf</a:t>
            </a:r>
            <a:r>
              <a:rPr lang="nb-NO" sz="2000" dirty="0"/>
              <a:t> ny virksomhet).</a:t>
            </a:r>
            <a:endParaRPr lang="nb-NO" sz="2000" dirty="0">
              <a:cs typeface="Arial"/>
            </a:endParaRPr>
          </a:p>
          <a:p>
            <a:endParaRPr lang="nb-NO" sz="2000"/>
          </a:p>
          <a:p>
            <a:r>
              <a:rPr lang="nb-NO" sz="2000" dirty="0"/>
              <a:t>Se </a:t>
            </a:r>
            <a:r>
              <a:rPr lang="nb-NO" sz="2000" dirty="0">
                <a:hlinkClick r:id="rId2"/>
              </a:rPr>
              <a:t>www.stavanger.kommune.no </a:t>
            </a:r>
            <a:r>
              <a:rPr lang="nb-NO" sz="2000" dirty="0"/>
              <a:t>for mer informasjon eller se under Skolehelsetjeneste på skolen sin hjemmeside.</a:t>
            </a:r>
            <a:endParaRPr lang="nb-NO" sz="2000" dirty="0">
              <a:cs typeface="Arial"/>
            </a:endParaRPr>
          </a:p>
          <a:p>
            <a:endParaRPr lang="nb-NO"/>
          </a:p>
        </p:txBody>
      </p:sp>
      <p:pic>
        <p:nvPicPr>
          <p:cNvPr id="7" name="Bilde 6" descr="Et bilde som inneholder tegning&#10;&#10;Automatisk generert beskrivelse">
            <a:extLst>
              <a:ext uri="{FF2B5EF4-FFF2-40B4-BE49-F238E27FC236}">
                <a16:creationId xmlns:a16="http://schemas.microsoft.com/office/drawing/2014/main" id="{FA49B446-7965-4188-93A5-CFD94F827EB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68418" y="1575713"/>
            <a:ext cx="4309257" cy="2801017"/>
          </a:xfrm>
          <a:prstGeom prst="rect">
            <a:avLst/>
          </a:prstGeom>
          <a:noFill/>
        </p:spPr>
      </p:pic>
      <p:sp>
        <p:nvSpPr>
          <p:cNvPr id="17" name="Footer Placeholder 4">
            <a:extLst>
              <a:ext uri="{FF2B5EF4-FFF2-40B4-BE49-F238E27FC236}">
                <a16:creationId xmlns:a16="http://schemas.microsoft.com/office/drawing/2014/main" id="{B34C935D-F429-42F6-9F02-8BA127371906}"/>
              </a:ext>
            </a:extLst>
          </p:cNvPr>
          <p:cNvSpPr>
            <a:spLocks noGrp="1"/>
          </p:cNvSpPr>
          <p:nvPr>
            <p:ph type="ftr" sz="quarter" idx="11"/>
          </p:nvPr>
        </p:nvSpPr>
        <p:spPr>
          <a:xfrm>
            <a:off x="838200" y="6442975"/>
            <a:ext cx="5226537" cy="365125"/>
          </a:xfrm>
        </p:spPr>
        <p:txBody>
          <a:bodyPr/>
          <a:lstStyle/>
          <a:p>
            <a:r>
              <a:rPr lang="nb-NO"/>
              <a:t>Skolehelsetjenesten</a:t>
            </a:r>
          </a:p>
        </p:txBody>
      </p:sp>
      <p:sp>
        <p:nvSpPr>
          <p:cNvPr id="5" name="Plassholder for lysbildenummer 4">
            <a:extLst>
              <a:ext uri="{FF2B5EF4-FFF2-40B4-BE49-F238E27FC236}">
                <a16:creationId xmlns:a16="http://schemas.microsoft.com/office/drawing/2014/main" id="{46A964D4-36B1-4FC1-A13D-B973AC7E549D}"/>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6</a:t>
            </a:fld>
            <a:endParaRPr lang="nb-NO"/>
          </a:p>
        </p:txBody>
      </p:sp>
    </p:spTree>
    <p:extLst>
      <p:ext uri="{BB962C8B-B14F-4D97-AF65-F5344CB8AC3E}">
        <p14:creationId xmlns:p14="http://schemas.microsoft.com/office/powerpoint/2010/main" val="10693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person, foto, innendørs, poserer&#10;&#10;Automatisk generert beskrivelse">
            <a:extLst>
              <a:ext uri="{FF2B5EF4-FFF2-40B4-BE49-F238E27FC236}">
                <a16:creationId xmlns:a16="http://schemas.microsoft.com/office/drawing/2014/main" id="{FA06DFB1-3B13-4445-AD42-4BCCE6C219D8}"/>
              </a:ext>
            </a:extLst>
          </p:cNvPr>
          <p:cNvPicPr>
            <a:picLocks noGrp="1" noChangeAspect="1"/>
          </p:cNvPicPr>
          <p:nvPr>
            <p:ph type="pic" sz="quarter" idx="14"/>
          </p:nvPr>
        </p:nvPicPr>
        <p:blipFill rotWithShape="1">
          <a:blip r:embed="rId3"/>
          <a:srcRect l="15214" t="4983" r="15214" b="10803"/>
          <a:stretch/>
        </p:blipFill>
        <p:spPr>
          <a:xfrm>
            <a:off x="214604" y="571500"/>
            <a:ext cx="6096000" cy="5715000"/>
          </a:xfrm>
        </p:spPr>
      </p:pic>
      <p:sp>
        <p:nvSpPr>
          <p:cNvPr id="3" name="Tittel 2">
            <a:extLst>
              <a:ext uri="{FF2B5EF4-FFF2-40B4-BE49-F238E27FC236}">
                <a16:creationId xmlns:a16="http://schemas.microsoft.com/office/drawing/2014/main" id="{38836740-7670-4A67-BB5C-4B7BB1E31EC2}"/>
              </a:ext>
            </a:extLst>
          </p:cNvPr>
          <p:cNvSpPr>
            <a:spLocks noGrp="1"/>
          </p:cNvSpPr>
          <p:nvPr>
            <p:ph type="ctrTitle"/>
          </p:nvPr>
        </p:nvSpPr>
        <p:spPr>
          <a:xfrm>
            <a:off x="6465098" y="341653"/>
            <a:ext cx="4616585" cy="535531"/>
          </a:xfrm>
        </p:spPr>
        <p:txBody>
          <a:bodyPr/>
          <a:lstStyle/>
          <a:p>
            <a:r>
              <a:rPr lang="nb-NO" dirty="0">
                <a:cs typeface="Arial"/>
              </a:rPr>
              <a:t>Foreldrerollen </a:t>
            </a:r>
          </a:p>
        </p:txBody>
      </p:sp>
      <p:sp>
        <p:nvSpPr>
          <p:cNvPr id="4" name="Plassholder for tekst 3">
            <a:extLst>
              <a:ext uri="{FF2B5EF4-FFF2-40B4-BE49-F238E27FC236}">
                <a16:creationId xmlns:a16="http://schemas.microsoft.com/office/drawing/2014/main" id="{580D8AFB-B703-4705-88BF-39BC21194D10}"/>
              </a:ext>
            </a:extLst>
          </p:cNvPr>
          <p:cNvSpPr>
            <a:spLocks noGrp="1"/>
          </p:cNvSpPr>
          <p:nvPr>
            <p:ph type="body" sz="quarter" idx="15"/>
          </p:nvPr>
        </p:nvSpPr>
        <p:spPr>
          <a:xfrm>
            <a:off x="6465101" y="1309811"/>
            <a:ext cx="4917602" cy="5159282"/>
          </a:xfrm>
        </p:spPr>
        <p:txBody>
          <a:bodyPr vert="horz" lIns="91440" tIns="45720" rIns="91440" bIns="45720" rtlCol="0" anchor="t">
            <a:normAutofit/>
          </a:bodyPr>
          <a:lstStyle/>
          <a:p>
            <a:pPr marL="342900" indent="-342900">
              <a:buFont typeface="Wingdings" charset="2"/>
              <a:buChar char="§"/>
            </a:pPr>
            <a:r>
              <a:rPr lang="nb-NO" sz="2000" dirty="0">
                <a:ea typeface="+mn-lt"/>
                <a:cs typeface="+mn-lt"/>
              </a:rPr>
              <a:t>Ungdommen trenger følelsesmessig støtte- ikke gi slipp for tidlig.</a:t>
            </a:r>
            <a:endParaRPr lang="nb-NO" sz="2000" dirty="0">
              <a:cs typeface="Arial"/>
            </a:endParaRPr>
          </a:p>
          <a:p>
            <a:pPr marL="342900" indent="-342900">
              <a:buChar char="§"/>
            </a:pPr>
            <a:endParaRPr lang="nb-NO" sz="2000" dirty="0">
              <a:ea typeface="+mn-lt"/>
              <a:cs typeface="+mn-lt"/>
            </a:endParaRPr>
          </a:p>
          <a:p>
            <a:pPr marL="342900" indent="-342900">
              <a:buChar char="§"/>
            </a:pPr>
            <a:r>
              <a:rPr lang="nb-NO" sz="2000" dirty="0">
                <a:ea typeface="+mn-lt"/>
                <a:cs typeface="+mn-lt"/>
              </a:rPr>
              <a:t>Tid sammen med venner beskytter mot psykiske plager.</a:t>
            </a:r>
          </a:p>
          <a:p>
            <a:endParaRPr lang="nb-NO" sz="2000" dirty="0">
              <a:cs typeface="Arial"/>
            </a:endParaRPr>
          </a:p>
          <a:p>
            <a:pPr marL="342900" indent="-342900">
              <a:buChar char="§"/>
            </a:pPr>
            <a:r>
              <a:rPr lang="nb-NO" sz="2000" dirty="0">
                <a:ea typeface="+mn-lt"/>
                <a:cs typeface="+mn-lt"/>
              </a:rPr>
              <a:t>Hjelp ungdommen med å ta ansvar for gode rutiner.</a:t>
            </a:r>
            <a:endParaRPr lang="nb-NO" sz="2000" dirty="0">
              <a:cs typeface="Arial"/>
            </a:endParaRPr>
          </a:p>
          <a:p>
            <a:pPr marL="342900" indent="-342900">
              <a:buChar char="§"/>
            </a:pPr>
            <a:endParaRPr lang="nb-NO" sz="2000" dirty="0">
              <a:ea typeface="+mn-lt"/>
              <a:cs typeface="+mn-lt"/>
            </a:endParaRPr>
          </a:p>
          <a:p>
            <a:pPr marL="342900" indent="-342900">
              <a:buChar char="§"/>
            </a:pPr>
            <a:r>
              <a:rPr lang="nb-NO" sz="2000" dirty="0">
                <a:ea typeface="+mn-lt"/>
                <a:cs typeface="+mn-lt"/>
              </a:rPr>
              <a:t>Viktig med naturlige treffpunkt i familien- ikke la ungdommen melde seg ut av familien.</a:t>
            </a:r>
            <a:endParaRPr lang="nb-NO" sz="2000" dirty="0">
              <a:cs typeface="Arial" panose="020B0604020202020204"/>
            </a:endParaRPr>
          </a:p>
          <a:p>
            <a:endParaRPr lang="nb-NO" dirty="0">
              <a:cs typeface="Arial"/>
            </a:endParaRPr>
          </a:p>
        </p:txBody>
      </p:sp>
    </p:spTree>
    <p:extLst>
      <p:ext uri="{BB962C8B-B14F-4D97-AF65-F5344CB8AC3E}">
        <p14:creationId xmlns:p14="http://schemas.microsoft.com/office/powerpoint/2010/main" val="126579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BFD1DC8B-C259-1904-7437-D7ADC4D9F208}"/>
              </a:ext>
            </a:extLst>
          </p:cNvPr>
          <p:cNvSpPr txBox="1"/>
          <p:nvPr/>
        </p:nvSpPr>
        <p:spPr>
          <a:xfrm>
            <a:off x="3102890" y="672929"/>
            <a:ext cx="6094708" cy="369332"/>
          </a:xfrm>
          <a:prstGeom prst="rect">
            <a:avLst/>
          </a:prstGeom>
          <a:noFill/>
        </p:spPr>
        <p:txBody>
          <a:bodyPr wrap="square">
            <a:spAutoFit/>
          </a:bodyPr>
          <a:lstStyle/>
          <a:p>
            <a:r>
              <a:rPr lang="nb-NO" dirty="0">
                <a:hlinkClick r:id="rId3"/>
              </a:rPr>
              <a:t>Fritidsklubber i Stavanger | Stavanger kommune</a:t>
            </a:r>
            <a:endParaRPr lang="nb-NO" dirty="0"/>
          </a:p>
        </p:txBody>
      </p:sp>
      <p:pic>
        <p:nvPicPr>
          <p:cNvPr id="8" name="Media på Internett 7" title="Fritidsklubben - Stavanger kommune (txt)">
            <a:hlinkClick r:id="" action="ppaction://media"/>
            <a:extLst>
              <a:ext uri="{FF2B5EF4-FFF2-40B4-BE49-F238E27FC236}">
                <a16:creationId xmlns:a16="http://schemas.microsoft.com/office/drawing/2014/main" id="{21090B8D-3152-44FA-F3A5-431E73BA91A0}"/>
              </a:ext>
            </a:extLst>
          </p:cNvPr>
          <p:cNvPicPr>
            <a:picLocks noRot="1" noChangeAspect="1"/>
          </p:cNvPicPr>
          <p:nvPr>
            <a:videoFile r:link="rId1"/>
          </p:nvPr>
        </p:nvPicPr>
        <p:blipFill>
          <a:blip r:embed="rId4"/>
          <a:stretch>
            <a:fillRect/>
          </a:stretch>
        </p:blipFill>
        <p:spPr>
          <a:xfrm>
            <a:off x="2123267" y="1278609"/>
            <a:ext cx="7330699" cy="4797973"/>
          </a:xfrm>
          <a:prstGeom prst="rect">
            <a:avLst/>
          </a:prstGeom>
        </p:spPr>
      </p:pic>
    </p:spTree>
    <p:extLst>
      <p:ext uri="{BB962C8B-B14F-4D97-AF65-F5344CB8AC3E}">
        <p14:creationId xmlns:p14="http://schemas.microsoft.com/office/powerpoint/2010/main" val="27244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B08A2D62-6D17-A40B-2E35-8113C7029EE7}"/>
              </a:ext>
            </a:extLst>
          </p:cNvPr>
          <p:cNvSpPr>
            <a:spLocks noGrp="1"/>
          </p:cNvSpPr>
          <p:nvPr>
            <p:ph type="title"/>
          </p:nvPr>
        </p:nvSpPr>
        <p:spPr>
          <a:xfrm>
            <a:off x="804672" y="457200"/>
            <a:ext cx="10579608" cy="1188720"/>
          </a:xfrm>
        </p:spPr>
        <p:txBody>
          <a:bodyPr>
            <a:normAutofit/>
          </a:bodyPr>
          <a:lstStyle/>
          <a:p>
            <a:r>
              <a:rPr lang="nb-NO" sz="4000">
                <a:solidFill>
                  <a:schemeClr val="tx2"/>
                </a:solidFill>
              </a:rPr>
              <a:t>Uteseksjonen i Stavanger</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Plassholder for innhold 2">
            <a:extLst>
              <a:ext uri="{FF2B5EF4-FFF2-40B4-BE49-F238E27FC236}">
                <a16:creationId xmlns:a16="http://schemas.microsoft.com/office/drawing/2014/main" id="{D57AD2BB-C5CE-80BE-BF27-3F325F295423}"/>
              </a:ext>
            </a:extLst>
          </p:cNvPr>
          <p:cNvGraphicFramePr>
            <a:graphicFrameLocks noGrp="1"/>
          </p:cNvGraphicFramePr>
          <p:nvPr>
            <p:ph idx="1"/>
            <p:extLst>
              <p:ext uri="{D42A27DB-BD31-4B8C-83A1-F6EECF244321}">
                <p14:modId xmlns:p14="http://schemas.microsoft.com/office/powerpoint/2010/main" val="3735615806"/>
              </p:ext>
            </p:extLst>
          </p:nvPr>
        </p:nvGraphicFramePr>
        <p:xfrm>
          <a:off x="1036320" y="2038027"/>
          <a:ext cx="10119360" cy="4071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2680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4499</TotalTime>
  <Words>888</Words>
  <Application>Microsoft Office PowerPoint</Application>
  <PresentationFormat>Widescreen</PresentationFormat>
  <Paragraphs>144</Paragraphs>
  <Slides>19</Slides>
  <Notes>2</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Calibri Light</vt:lpstr>
      <vt:lpstr>Wingdings</vt:lpstr>
      <vt:lpstr>Office-tema</vt:lpstr>
      <vt:lpstr>Foreldremøte</vt:lpstr>
      <vt:lpstr>Agenda</vt:lpstr>
      <vt:lpstr>SKOLEHELSETJENESTEN</vt:lpstr>
      <vt:lpstr>Kontakt:</vt:lpstr>
      <vt:lpstr>Hovedoppgaver</vt:lpstr>
      <vt:lpstr>Vi jobber sammen</vt:lpstr>
      <vt:lpstr>Foreldrerollen </vt:lpstr>
      <vt:lpstr>PowerPoint-presentasjon</vt:lpstr>
      <vt:lpstr>Uteseksjonen i Stavanger</vt:lpstr>
      <vt:lpstr>Kontaktinformasjon</vt:lpstr>
      <vt:lpstr>Ansatte</vt:lpstr>
      <vt:lpstr>Hjem-skole</vt:lpstr>
      <vt:lpstr>PowerPoint-presentasjon</vt:lpstr>
      <vt:lpstr>PowerPoint-presentasjon</vt:lpstr>
      <vt:lpstr>FAU</vt:lpstr>
      <vt:lpstr>Overgangen fra barneskolen til ungdomsskolen</vt:lpstr>
      <vt:lpstr>For 8.trinnet</vt:lpstr>
      <vt:lpstr>Hjemmesiden Husk å abonnere</vt:lpstr>
      <vt:lpstr>Samarbeid og tillit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dc:title>
  <dc:creator>Erik Nielsen</dc:creator>
  <cp:lastModifiedBy>Erik Nielsen</cp:lastModifiedBy>
  <cp:revision>8</cp:revision>
  <dcterms:created xsi:type="dcterms:W3CDTF">2020-09-03T08:14:50Z</dcterms:created>
  <dcterms:modified xsi:type="dcterms:W3CDTF">2022-09-06T09:53:46Z</dcterms:modified>
</cp:coreProperties>
</file>